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667" r:id="rId6"/>
    <p:sldMasterId id="2147483658" r:id="rId7"/>
    <p:sldMasterId id="2147483660" r:id="rId8"/>
    <p:sldMasterId id="2147483662" r:id="rId9"/>
    <p:sldMasterId id="2147483664" r:id="rId10"/>
    <p:sldMasterId id="2147483670" r:id="rId11"/>
  </p:sldMasterIdLst>
  <p:notesMasterIdLst>
    <p:notesMasterId r:id="rId29"/>
  </p:notesMasterIdLst>
  <p:sldIdLst>
    <p:sldId id="256" r:id="rId12"/>
    <p:sldId id="268" r:id="rId13"/>
    <p:sldId id="257" r:id="rId14"/>
    <p:sldId id="275" r:id="rId15"/>
    <p:sldId id="261" r:id="rId16"/>
    <p:sldId id="281" r:id="rId17"/>
    <p:sldId id="276" r:id="rId18"/>
    <p:sldId id="259" r:id="rId19"/>
    <p:sldId id="269" r:id="rId20"/>
    <p:sldId id="277" r:id="rId21"/>
    <p:sldId id="273" r:id="rId22"/>
    <p:sldId id="284" r:id="rId23"/>
    <p:sldId id="271" r:id="rId24"/>
    <p:sldId id="286" r:id="rId25"/>
    <p:sldId id="278"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AAE"/>
    <a:srgbClr val="F086A4"/>
    <a:srgbClr val="85C9F0"/>
    <a:srgbClr val="927CB8"/>
    <a:srgbClr val="000000"/>
    <a:srgbClr val="EE7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1B41C2-5A73-22D2-8765-E44B46512EA3}" v="40" dt="2026-02-16T21:17:42.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6"/>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i Lyden" userId="S::vicki.lyden@magicbreakfast.com::2160693a-575a-40c2-9ada-7418f40f2c05" providerId="AD" clId="Web-{861B41C2-5A73-22D2-8765-E44B46512EA3}"/>
    <pc:docChg chg="modSld">
      <pc:chgData name="Vicki Lyden" userId="S::vicki.lyden@magicbreakfast.com::2160693a-575a-40c2-9ada-7418f40f2c05" providerId="AD" clId="Web-{861B41C2-5A73-22D2-8765-E44B46512EA3}" dt="2026-02-16T21:17:42.636" v="39" actId="20577"/>
      <pc:docMkLst>
        <pc:docMk/>
      </pc:docMkLst>
      <pc:sldChg chg="delSp modSp">
        <pc:chgData name="Vicki Lyden" userId="S::vicki.lyden@magicbreakfast.com::2160693a-575a-40c2-9ada-7418f40f2c05" providerId="AD" clId="Web-{861B41C2-5A73-22D2-8765-E44B46512EA3}" dt="2026-02-16T21:14:11.782" v="1"/>
        <pc:sldMkLst>
          <pc:docMk/>
          <pc:sldMk cId="3168447119" sldId="256"/>
        </pc:sldMkLst>
        <pc:picChg chg="del mod">
          <ac:chgData name="Vicki Lyden" userId="S::vicki.lyden@magicbreakfast.com::2160693a-575a-40c2-9ada-7418f40f2c05" providerId="AD" clId="Web-{861B41C2-5A73-22D2-8765-E44B46512EA3}" dt="2026-02-16T21:14:11.782" v="1"/>
          <ac:picMkLst>
            <pc:docMk/>
            <pc:sldMk cId="3168447119" sldId="256"/>
            <ac:picMk id="30" creationId="{B4746476-F0AF-7778-FF59-ECB4DCADAF22}"/>
          </ac:picMkLst>
        </pc:picChg>
      </pc:sldChg>
      <pc:sldChg chg="modSp">
        <pc:chgData name="Vicki Lyden" userId="S::vicki.lyden@magicbreakfast.com::2160693a-575a-40c2-9ada-7418f40f2c05" providerId="AD" clId="Web-{861B41C2-5A73-22D2-8765-E44B46512EA3}" dt="2026-02-16T21:15:30.096" v="18" actId="1076"/>
        <pc:sldMkLst>
          <pc:docMk/>
          <pc:sldMk cId="1000626743" sldId="257"/>
        </pc:sldMkLst>
        <pc:spChg chg="mod">
          <ac:chgData name="Vicki Lyden" userId="S::vicki.lyden@magicbreakfast.com::2160693a-575a-40c2-9ada-7418f40f2c05" providerId="AD" clId="Web-{861B41C2-5A73-22D2-8765-E44B46512EA3}" dt="2026-02-16T21:15:15.611" v="16" actId="1076"/>
          <ac:spMkLst>
            <pc:docMk/>
            <pc:sldMk cId="1000626743" sldId="257"/>
            <ac:spMk id="5" creationId="{0CF34549-6AE0-60DD-2AB7-5A7032BAA092}"/>
          </ac:spMkLst>
        </pc:spChg>
        <pc:spChg chg="mod">
          <ac:chgData name="Vicki Lyden" userId="S::vicki.lyden@magicbreakfast.com::2160693a-575a-40c2-9ada-7418f40f2c05" providerId="AD" clId="Web-{861B41C2-5A73-22D2-8765-E44B46512EA3}" dt="2026-02-16T21:15:30.096" v="18" actId="1076"/>
          <ac:spMkLst>
            <pc:docMk/>
            <pc:sldMk cId="1000626743" sldId="257"/>
            <ac:spMk id="7" creationId="{35A9AD12-7CCB-5A51-F2C4-AFA26FD09909}"/>
          </ac:spMkLst>
        </pc:spChg>
      </pc:sldChg>
      <pc:sldChg chg="modSp">
        <pc:chgData name="Vicki Lyden" userId="S::vicki.lyden@magicbreakfast.com::2160693a-575a-40c2-9ada-7418f40f2c05" providerId="AD" clId="Web-{861B41C2-5A73-22D2-8765-E44B46512EA3}" dt="2026-02-16T21:16:00.658" v="24" actId="20577"/>
        <pc:sldMkLst>
          <pc:docMk/>
          <pc:sldMk cId="3304679718" sldId="259"/>
        </pc:sldMkLst>
        <pc:spChg chg="mod">
          <ac:chgData name="Vicki Lyden" userId="S::vicki.lyden@magicbreakfast.com::2160693a-575a-40c2-9ada-7418f40f2c05" providerId="AD" clId="Web-{861B41C2-5A73-22D2-8765-E44B46512EA3}" dt="2026-02-16T21:15:55.252" v="21" actId="20577"/>
          <ac:spMkLst>
            <pc:docMk/>
            <pc:sldMk cId="3304679718" sldId="259"/>
            <ac:spMk id="7" creationId="{AD2DA8D4-A7C8-ACB4-0345-45A1D5161374}"/>
          </ac:spMkLst>
        </pc:spChg>
        <pc:spChg chg="mod">
          <ac:chgData name="Vicki Lyden" userId="S::vicki.lyden@magicbreakfast.com::2160693a-575a-40c2-9ada-7418f40f2c05" providerId="AD" clId="Web-{861B41C2-5A73-22D2-8765-E44B46512EA3}" dt="2026-02-16T21:15:58.471" v="23" actId="20577"/>
          <ac:spMkLst>
            <pc:docMk/>
            <pc:sldMk cId="3304679718" sldId="259"/>
            <ac:spMk id="8" creationId="{E5B3B387-9C01-3CFC-F6B3-F29499EDBAF1}"/>
          </ac:spMkLst>
        </pc:spChg>
        <pc:spChg chg="mod">
          <ac:chgData name="Vicki Lyden" userId="S::vicki.lyden@magicbreakfast.com::2160693a-575a-40c2-9ada-7418f40f2c05" providerId="AD" clId="Web-{861B41C2-5A73-22D2-8765-E44B46512EA3}" dt="2026-02-16T21:16:00.658" v="24" actId="20577"/>
          <ac:spMkLst>
            <pc:docMk/>
            <pc:sldMk cId="3304679718" sldId="259"/>
            <ac:spMk id="9" creationId="{0A395D73-00B9-10E6-54E5-B7B671EC87DF}"/>
          </ac:spMkLst>
        </pc:spChg>
      </pc:sldChg>
      <pc:sldChg chg="delSp modSp">
        <pc:chgData name="Vicki Lyden" userId="S::vicki.lyden@magicbreakfast.com::2160693a-575a-40c2-9ada-7418f40f2c05" providerId="AD" clId="Web-{861B41C2-5A73-22D2-8765-E44B46512EA3}" dt="2026-02-16T21:14:40.939" v="11" actId="1076"/>
        <pc:sldMkLst>
          <pc:docMk/>
          <pc:sldMk cId="2046246888" sldId="268"/>
        </pc:sldMkLst>
        <pc:spChg chg="mod">
          <ac:chgData name="Vicki Lyden" userId="S::vicki.lyden@magicbreakfast.com::2160693a-575a-40c2-9ada-7418f40f2c05" providerId="AD" clId="Web-{861B41C2-5A73-22D2-8765-E44B46512EA3}" dt="2026-02-16T21:14:31.439" v="8" actId="20577"/>
          <ac:spMkLst>
            <pc:docMk/>
            <pc:sldMk cId="2046246888" sldId="268"/>
            <ac:spMk id="4" creationId="{436C1491-0FFB-8EE9-DB43-F22896EC5C6B}"/>
          </ac:spMkLst>
        </pc:spChg>
        <pc:picChg chg="mod">
          <ac:chgData name="Vicki Lyden" userId="S::vicki.lyden@magicbreakfast.com::2160693a-575a-40c2-9ada-7418f40f2c05" providerId="AD" clId="Web-{861B41C2-5A73-22D2-8765-E44B46512EA3}" dt="2026-02-16T21:14:25.595" v="6" actId="1076"/>
          <ac:picMkLst>
            <pc:docMk/>
            <pc:sldMk cId="2046246888" sldId="268"/>
            <ac:picMk id="8" creationId="{1CB2A9FC-7DDC-BCC7-D355-D057988941A2}"/>
          </ac:picMkLst>
        </pc:picChg>
        <pc:picChg chg="del">
          <ac:chgData name="Vicki Lyden" userId="S::vicki.lyden@magicbreakfast.com::2160693a-575a-40c2-9ada-7418f40f2c05" providerId="AD" clId="Web-{861B41C2-5A73-22D2-8765-E44B46512EA3}" dt="2026-02-16T21:14:28.407" v="7"/>
          <ac:picMkLst>
            <pc:docMk/>
            <pc:sldMk cId="2046246888" sldId="268"/>
            <ac:picMk id="27" creationId="{66D8AAD2-304F-CB4B-FC5A-6907D2B83DB5}"/>
          </ac:picMkLst>
        </pc:picChg>
        <pc:picChg chg="mod">
          <ac:chgData name="Vicki Lyden" userId="S::vicki.lyden@magicbreakfast.com::2160693a-575a-40c2-9ada-7418f40f2c05" providerId="AD" clId="Web-{861B41C2-5A73-22D2-8765-E44B46512EA3}" dt="2026-02-16T21:14:40.939" v="11" actId="1076"/>
          <ac:picMkLst>
            <pc:docMk/>
            <pc:sldMk cId="2046246888" sldId="268"/>
            <ac:picMk id="30" creationId="{B4746476-F0AF-7778-FF59-ECB4DCADAF22}"/>
          </ac:picMkLst>
        </pc:picChg>
      </pc:sldChg>
      <pc:sldChg chg="modSp">
        <pc:chgData name="Vicki Lyden" userId="S::vicki.lyden@magicbreakfast.com::2160693a-575a-40c2-9ada-7418f40f2c05" providerId="AD" clId="Web-{861B41C2-5A73-22D2-8765-E44B46512EA3}" dt="2026-02-16T21:17:42.636" v="39" actId="20577"/>
        <pc:sldMkLst>
          <pc:docMk/>
          <pc:sldMk cId="1911063027" sldId="280"/>
        </pc:sldMkLst>
        <pc:spChg chg="mod">
          <ac:chgData name="Vicki Lyden" userId="S::vicki.lyden@magicbreakfast.com::2160693a-575a-40c2-9ada-7418f40f2c05" providerId="AD" clId="Web-{861B41C2-5A73-22D2-8765-E44B46512EA3}" dt="2026-02-16T21:17:34.260" v="37" actId="14100"/>
          <ac:spMkLst>
            <pc:docMk/>
            <pc:sldMk cId="1911063027" sldId="280"/>
            <ac:spMk id="3" creationId="{7A6B12BE-B4AD-A75A-707D-D82D43CDD625}"/>
          </ac:spMkLst>
        </pc:spChg>
        <pc:spChg chg="mod">
          <ac:chgData name="Vicki Lyden" userId="S::vicki.lyden@magicbreakfast.com::2160693a-575a-40c2-9ada-7418f40f2c05" providerId="AD" clId="Web-{861B41C2-5A73-22D2-8765-E44B46512EA3}" dt="2026-02-16T21:17:42.636" v="39" actId="20577"/>
          <ac:spMkLst>
            <pc:docMk/>
            <pc:sldMk cId="1911063027" sldId="280"/>
            <ac:spMk id="5" creationId="{87DC6AED-DE33-E122-540D-C07C0640DE32}"/>
          </ac:spMkLst>
        </pc:spChg>
      </pc:sldChg>
      <pc:sldChg chg="addSp modSp">
        <pc:chgData name="Vicki Lyden" userId="S::vicki.lyden@magicbreakfast.com::2160693a-575a-40c2-9ada-7418f40f2c05" providerId="AD" clId="Web-{861B41C2-5A73-22D2-8765-E44B46512EA3}" dt="2026-02-16T21:17:19.353" v="33"/>
        <pc:sldMkLst>
          <pc:docMk/>
          <pc:sldMk cId="964704261" sldId="286"/>
        </pc:sldMkLst>
        <pc:spChg chg="add mod">
          <ac:chgData name="Vicki Lyden" userId="S::vicki.lyden@magicbreakfast.com::2160693a-575a-40c2-9ada-7418f40f2c05" providerId="AD" clId="Web-{861B41C2-5A73-22D2-8765-E44B46512EA3}" dt="2026-02-16T21:17:14.164" v="32" actId="1076"/>
          <ac:spMkLst>
            <pc:docMk/>
            <pc:sldMk cId="964704261" sldId="286"/>
            <ac:spMk id="3" creationId="{E76BB9FB-E4B0-8A4C-CBB5-876BDAE0D127}"/>
          </ac:spMkLst>
        </pc:spChg>
        <pc:spChg chg="add mod">
          <ac:chgData name="Vicki Lyden" userId="S::vicki.lyden@magicbreakfast.com::2160693a-575a-40c2-9ada-7418f40f2c05" providerId="AD" clId="Web-{861B41C2-5A73-22D2-8765-E44B46512EA3}" dt="2026-02-16T21:17:19.353" v="33"/>
          <ac:spMkLst>
            <pc:docMk/>
            <pc:sldMk cId="964704261" sldId="286"/>
            <ac:spMk id="5" creationId="{BD003DFE-46A6-33AF-E750-1415233A2FDD}"/>
          </ac:spMkLst>
        </pc:spChg>
        <pc:spChg chg="mod">
          <ac:chgData name="Vicki Lyden" userId="S::vicki.lyden@magicbreakfast.com::2160693a-575a-40c2-9ada-7418f40f2c05" providerId="AD" clId="Web-{861B41C2-5A73-22D2-8765-E44B46512EA3}" dt="2026-02-16T21:16:27.534" v="26" actId="1076"/>
          <ac:spMkLst>
            <pc:docMk/>
            <pc:sldMk cId="964704261" sldId="286"/>
            <ac:spMk id="10" creationId="{5AD0DAAA-769E-E12E-FB7A-4C2FEB25C4A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2:21.268"/>
    </inkml:context>
    <inkml:brush xml:id="br0">
      <inkml:brushProperty name="width" value="0.035" units="cm"/>
      <inkml:brushProperty name="height" value="0.035" units="cm"/>
    </inkml:brush>
  </inkml:definitions>
  <inkml:trace contextRef="#ctx0" brushRef="#br0">1 140 24575,'1'-4'0,"1"0"0,0 0 0,0 0 0,0 0 0,0 0 0,1 1 0,0-1 0,-1 1 0,1-1 0,1 1 0,-1 0 0,4-3 0,3-3 0,-2 1 0,1 1 0,0 0 0,1 0 0,0 1 0,0 0 0,0 0 0,1 1 0,-1 1 0,1 0 0,0 0 0,1 1 0,11-1 0,1 0 0,1 1 0,0 1 0,-1 2 0,43 4 0,-60-3 0,1 1 0,0 0 0,-1 1 0,1 0 0,-1 0 0,0 1 0,0 0 0,0 0 0,-1 0 0,10 9 0,8 7 0,24 28 0,-47-47 0,12 12 0,0 1 0,-1 0 0,18 29 0,-27-38 0,0 1 0,-1-1 0,0 1 0,0 0 0,0 0 0,0 0 0,-1 0 0,0 0 0,-1 1 0,1-1 0,-1 0 0,0 0 0,-1 0 0,1 1 0,-3 6 0,-1 2 0,0-1 0,-1 0 0,0 0 0,-2-1 0,1 0 0,-2 0 0,0 0 0,0-1 0,-12 12 0,-13 13 0,-54 46 0,-5 5 0,78-74 0,0-1 0,0-1 0,-28 18 0,194-42 0,-94 10 0,221 5 0,-268-1 0,0 0 0,0 1 0,0 0 0,0 1 0,0 0 0,-1 0 0,0 1 0,0 1 0,0 0 0,0 0 0,-1 1 0,0 0 0,-1 0 0,1 1 0,-1 0 0,-1 1 0,0 0 0,11 17 0,-14-19 0,0 1 0,-1-1 0,0 1 0,0 0 0,0 0 0,-1 0 0,-1 0 0,1 1 0,-1 12 0,0 12 0,-4 36 0,1-17 0,2-43 0,-1 1 0,0 0 0,-1-1 0,0 1 0,0-1 0,-1 0 0,0 1 0,0-1 0,-1 0 0,-9 14 0,-18 44 0,26-54 0,0 0 0,-1 0 0,-1-1 0,0 0 0,0 0 0,-12 13 0,13-19 0,0-1 0,0 1 0,0-1 0,-1-1 0,0 1 0,0-1 0,0 0 0,0-1 0,0 0 0,-1 0 0,0 0 0,-12 2 0,0 0 0,-111 37 0,101-34 0,6-1 0,1-1 0,-2-1 0,1-1 0,-26 0 0,-4-3 0,-164-4 0,174-7-1365,27 4-5461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2:26.627"/>
    </inkml:context>
    <inkml:brush xml:id="br0">
      <inkml:brushProperty name="width" value="0.035" units="cm"/>
      <inkml:brushProperty name="height" value="0.035" units="cm"/>
    </inkml:brush>
  </inkml:definitions>
  <inkml:trace contextRef="#ctx0" brushRef="#br0">1 902 24575,'0'-21'0,"0"-1"0,1 1 0,1 0 0,1 0 0,1 0 0,0 1 0,15-39 0,-9 33 0,-2-1 0,9-53 0,-12 53 0,1 0 0,1 1 0,12-32 0,14-36 0,-25 67 0,1 0 0,24-49 0,-21 54 0,-1 0 0,-1-1 0,-1 0 0,7-31 0,1 9 0,-17 44 0,1 0 0,-1 0 0,0 1 0,1-1 0,-1 0 0,1 1 0,-1-1 0,1 1 0,-1-1 0,1 1 0,-1-1 0,1 1 0,0-1 0,-1 1 0,1-1 0,-1 1 0,1 0 0,0-1 0,0 1 0,-1 0 0,2-1 0,-1 2 0,0-1 0,0 1 0,0-1 0,-1 1 0,1-1 0,0 1 0,0 0 0,-1-1 0,1 1 0,0 0 0,-1 0 0,1-1 0,-1 1 0,1 0 0,-1 0 0,1 0 0,-1 0 0,0 0 0,1 0 0,-1 0 0,0-1 0,1 3 0,4 19 0,-1 1 0,0 0 0,-2-1 0,0 1 0,-4 38 0,2-30 0,0 0 0,7 47 0,4 9 0,-4 0 0,-7 145 0,-2-95 0,2 354-1365,0-467-5461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2:41"/>
    </inkml:context>
    <inkml:brush xml:id="br0">
      <inkml:brushProperty name="width" value="0.035" units="cm"/>
      <inkml:brushProperty name="height" value="0.035" units="cm"/>
    </inkml:brush>
  </inkml:definitions>
  <inkml:trace contextRef="#ctx0" brushRef="#br0">1 0 24575,'0'411'0,"0"-407"0,0 0 0,0 0 0,0 0 0,1 0 0,-1 0 0,1-1 0,0 1 0,0 0 0,0 0 0,1-1 0,-1 1 0,1-1 0,0 1 0,4 6 0,-3-8 0,0 0 0,0 1 0,0-1 0,0 0 0,0-1 0,0 1 0,1 0 0,-1-1 0,1 0 0,-1 0 0,1 0 0,0 0 0,-1 0 0,1-1 0,0 0 0,3 0 0,71 0 0,-55-1 0,-1 1 0,0 1 0,25 4 0,-39-3 0,1 0 0,-1 0 0,0 1 0,0 0 0,-1 0 0,1 1 0,0 0 0,-1 1 0,0 0 0,0 0 0,12 12 0,3 8 0,-1 2 0,-1 0 0,-2 2 0,27 52 0,-36-61 0,0 1 0,-2 1 0,0-1 0,-2 1 0,0 0 0,-1 1 0,-1-1 0,-1 1 0,-2-1 0,0 1 0,-4 30 0,3-45 0,-1 0 0,0-1 0,0 1 0,-1-1 0,0 1 0,0-1 0,-1 0 0,0 0 0,0 0 0,0-1 0,-1 0 0,0 1 0,0-2 0,-1 1 0,1-1 0,-1 1 0,-10 5 0,-7 4 0,0-2 0,-1 0 0,-45 16 0,53-23 8,1-2 0,-1 0 0,0 0 0,-1-2 1,-19 2-1,-85-5-276,62-1-878,32 2-5680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2:42.547"/>
    </inkml:context>
    <inkml:brush xml:id="br0">
      <inkml:brushProperty name="width" value="0.035" units="cm"/>
      <inkml:brushProperty name="height" value="0.035" units="cm"/>
    </inkml:brush>
  </inkml:definitions>
  <inkml:trace contextRef="#ctx0" brushRef="#br0">1 29 24575,'548'0'0,"-527"-2"0,-1 0 0,37-8 0,-36 5 0,1 1 0,27-1 0,59 5-1365,-84 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2:50.613"/>
    </inkml:context>
    <inkml:brush xml:id="br0">
      <inkml:brushProperty name="width" value="0.035" units="cm"/>
      <inkml:brushProperty name="height" value="0.035" units="cm"/>
    </inkml:brush>
  </inkml:definitions>
  <inkml:trace contextRef="#ctx0" brushRef="#br0">712 0 24575,'-19'1'0,"1"1"0,0 1 0,-1 0 0,2 1 0,-1 1 0,0 1 0,-32 15 0,-1 6 0,-57 39 0,76-45 0,1 2 0,-47 46 0,62-53 0,1 1 0,1 0 0,0 1 0,1 1 0,1 0 0,-10 20 0,-1 21 0,-25 93 0,36-112 0,-3 13 0,-9 62 0,21-97 0,1 1 0,1 0 0,1 0 0,1 0 0,0 0 0,8 32 0,-1-15 0,-5-17 0,2 1 0,0-1 0,2 0 0,0 0 0,1-1 0,1 0 0,14 23 0,-3-14 0,1-2 0,1-1 0,1 0 0,2-2 0,0-1 0,1-1 0,2-1 0,0-1 0,0-2 0,55 25 0,-64-34 0,-1 0 0,1 0 0,0-1 0,0-1 0,0-1 0,36 5 0,-17-8 0,0-2 0,0-1 0,0-2 0,74-16 0,-94 13 0,0 0 0,-1-1 0,0-1 0,-1-1 0,30-20 0,24-13 0,-65 40 0,0-1 0,-1 0 0,0 0 0,0 0 0,0-1 0,0 0 0,-1 0 0,1 0 0,-1 0 0,4-6 0,24-51 0,-24 46 0,0 0 0,12-16 0,-5 8 0,0-1 0,-1-1 0,-1 0 0,-2 0 0,10-37 0,-18 56 0,0 1 0,-1 0 0,0 0 0,0 0 0,-1-1 0,0 1 0,1 0 0,-2-1 0,1 1 0,-1-1 0,1 1 0,-2 0 0,1 0 0,0 0 0,-4-8 0,1 6 0,-1 0 0,0 1 0,0-1 0,0 1 0,0 0 0,-1 0 0,0 1 0,0 0 0,-11-7 0,7 6 0,0-1 0,0 1 0,0 1 0,-1 0 0,0 1 0,0 0 0,0 0 0,-18-3 0,6 3 0,-12-3 0,0 1 0,-61-2 0,84 8 0,0 0 0,0 1 0,-1 0 0,1 1 0,0 1 0,0 0 0,1 1 0,-1 0 0,1 0 0,0 2 0,0-1 0,-11 8 0,-3 3 0,1 0 0,-23 20 0,-17 13 0,44-34 0,0 1 0,-22 21 0,20-13-273,1 0 0,1 1 0,1 1 0,-24 45 0,35-55-6553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2:59.291"/>
    </inkml:context>
    <inkml:brush xml:id="br0">
      <inkml:brushProperty name="width" value="0.035" units="cm"/>
      <inkml:brushProperty name="height" value="0.035" units="cm"/>
    </inkml:brush>
  </inkml:definitions>
  <inkml:trace contextRef="#ctx0" brushRef="#br0">79 1 24575,'-14'222'0,"0"-17"0,-2 122 0,4-122 0,2-146 0,6-45 0,1 1 0,1-1 0,0 1 0,1 0 0,0-1 0,2 18 0,0-29 0,-1 0 0,1 0 0,0-1 0,0 1 0,0 0 0,0 0 0,0-1 0,1 1 0,-1-1 0,1 1 0,0-1 0,0 1 0,0-1 0,3 3 0,-1-3 0,-1 1 0,1-1 0,-1 0 0,1-1 0,0 1 0,0-1 0,0 0 0,0 0 0,0 0 0,0 0 0,0-1 0,0 1 0,5-1 0,26-1 0,59-10 0,22-1 0,89-2 0,29 1 0,-203 13-1365,-2 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3:00.422"/>
    </inkml:context>
    <inkml:brush xml:id="br0">
      <inkml:brushProperty name="width" value="0.035" units="cm"/>
      <inkml:brushProperty name="height" value="0.035" units="cm"/>
    </inkml:brush>
  </inkml:definitions>
  <inkml:trace contextRef="#ctx0" brushRef="#br0">193 0 24575,'-3'1'0,"0"-1"0,1 1 0,-1 0 0,0 0 0,0 0 0,0 0 0,0 0 0,1 1 0,-1-1 0,0 1 0,1 0 0,0 0 0,-1 0 0,1 0 0,0 0 0,0 0 0,0 1 0,0-1 0,0 1 0,1-1 0,-1 1 0,1 0 0,0-1 0,-1 4 0,-5 11 0,0 1 0,-6 30 0,10-36 0,-10 51 0,-7 87 0,-6 36 0,10-121 0,8-34 0,0 1 0,3 0 0,-4 59 0,11 128-1365,-2-196-5461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2T09:13:09.609"/>
    </inkml:context>
    <inkml:brush xml:id="br0">
      <inkml:brushProperty name="width" value="0.035" units="cm"/>
      <inkml:brushProperty name="height" value="0.035" units="cm"/>
    </inkml:brush>
  </inkml:definitions>
  <inkml:trace contextRef="#ctx0" brushRef="#br0">0 276 24575,'1'-5'0,"0"0"0,0 0 0,0 0 0,0 0 0,1 0 0,0 1 0,0-1 0,0 0 0,0 1 0,1 0 0,0 0 0,5-8 0,5-3 0,27-24 0,-22 23 0,0 0 0,0 2 0,1 0 0,1 1 0,1 1 0,-1 1 0,2 1 0,0 1 0,0 1 0,0 0 0,1 2 0,0 1 0,0 0 0,43-1 0,-54 6 0,24 0 0,51 5 0,-76-3 0,0 0 0,0 1 0,0 0 0,0 0 0,-1 1 0,1 0 0,-1 1 0,0 0 0,9 7 0,-5-2 0,-1 1 0,0 1 0,0-1 0,-1 2 0,-1 0 0,0 0 0,-1 1 0,13 23 0,-17-26 0,0 1 0,-1 1 0,-1-1 0,0 1 0,-1-1 0,0 1 0,-1 0 0,0 0 0,-1 1 0,-1-1 0,-1 23 0,-6 2 0,-2 1 0,-1-1 0,-2-1 0,-2 0 0,-22 43 0,22-53 0,-1 0 0,-1 0 0,-1-2 0,-31 36 0,-92 81 0,89-94 0,10-8 0,-47 34 0,-18 6 0,65-54 0,1 2 0,-38 34 0,76-61 0,1 0 0,0 0 0,0 0 0,0 0 0,0 1 0,0-1 0,0 0 0,0 0 0,0 1 0,0-1 0,1 0 0,-1 1 0,1-1 0,-1 1 0,1-1 0,-1 0 0,1 1 0,-1 1 0,2-2 0,-1 0 0,0 0 0,0 0 0,1 0 0,-1 0 0,1 0 0,-1-1 0,1 1 0,-1 0 0,1 0 0,-1 0 0,1-1 0,0 1 0,-1 0 0,1-1 0,0 1 0,0 0 0,0-1 0,-1 1 0,1-1 0,1 1 0,7 2 0,0 1 0,1-2 0,-1 1 0,17 1 0,-13-2 0,68 8 0,1-3 0,140-8 0,-85-1 0,355 2-1365,-469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80C70-EE12-F34E-944D-0E960AC64911}" type="datetimeFigureOut">
              <a:rPr lang="en-GB" smtClean="0"/>
              <a:t>16/02/2026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CBC79-F6C8-4B4B-A940-6875BAD6B1A0}" type="slidenum">
              <a:rPr lang="en-GB" smtClean="0"/>
              <a:t>‹#›</a:t>
            </a:fld>
            <a:endParaRPr lang="en-GB"/>
          </a:p>
        </p:txBody>
      </p:sp>
    </p:spTree>
    <p:extLst>
      <p:ext uri="{BB962C8B-B14F-4D97-AF65-F5344CB8AC3E}">
        <p14:creationId xmlns:p14="http://schemas.microsoft.com/office/powerpoint/2010/main" val="338547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bg>
      <p:bgPr>
        <a:solidFill>
          <a:schemeClr val="tx1">
            <a:alpha val="20000"/>
          </a:schemeClr>
        </a:solidFill>
        <a:effectLst/>
      </p:bgPr>
    </p:bg>
    <p:spTree>
      <p:nvGrpSpPr>
        <p:cNvPr id="1" name=""/>
        <p:cNvGrpSpPr/>
        <p:nvPr/>
      </p:nvGrpSpPr>
      <p:grpSpPr>
        <a:xfrm>
          <a:off x="0" y="0"/>
          <a:ext cx="0" cy="0"/>
          <a:chOff x="0" y="0"/>
          <a:chExt cx="0" cy="0"/>
        </a:xfrm>
      </p:grpSpPr>
      <p:pic>
        <p:nvPicPr>
          <p:cNvPr id="8" name="Picture 7" descr="A black background with yellow letters&#10;&#10;Description automatically generated">
            <a:extLst>
              <a:ext uri="{FF2B5EF4-FFF2-40B4-BE49-F238E27FC236}">
                <a16:creationId xmlns:a16="http://schemas.microsoft.com/office/drawing/2014/main" id="{CD6334CD-7C64-3306-E942-430645E82EFF}"/>
              </a:ext>
            </a:extLst>
          </p:cNvPr>
          <p:cNvPicPr>
            <a:picLocks noChangeAspect="1"/>
          </p:cNvPicPr>
          <p:nvPr userDrawn="1"/>
        </p:nvPicPr>
        <p:blipFill>
          <a:blip r:embed="rId2"/>
          <a:stretch>
            <a:fillRect/>
          </a:stretch>
        </p:blipFill>
        <p:spPr>
          <a:xfrm>
            <a:off x="610996" y="272633"/>
            <a:ext cx="1649884" cy="868616"/>
          </a:xfrm>
          <a:prstGeom prst="rect">
            <a:avLst/>
          </a:prstGeom>
        </p:spPr>
      </p:pic>
      <p:pic>
        <p:nvPicPr>
          <p:cNvPr id="11" name="Picture 10">
            <a:extLst>
              <a:ext uri="{FF2B5EF4-FFF2-40B4-BE49-F238E27FC236}">
                <a16:creationId xmlns:a16="http://schemas.microsoft.com/office/drawing/2014/main" id="{C1620DBB-4EAC-131F-E784-58A263C585EA}"/>
              </a:ext>
            </a:extLst>
          </p:cNvPr>
          <p:cNvPicPr>
            <a:picLocks noChangeAspect="1"/>
          </p:cNvPicPr>
          <p:nvPr userDrawn="1"/>
        </p:nvPicPr>
        <p:blipFill rotWithShape="1">
          <a:blip r:embed="rId3"/>
          <a:srcRect l="44373" t="47316" r="44309" b="47230"/>
          <a:stretch/>
        </p:blipFill>
        <p:spPr>
          <a:xfrm>
            <a:off x="462224" y="6029011"/>
            <a:ext cx="1859072" cy="633046"/>
          </a:xfrm>
          <a:prstGeom prst="rect">
            <a:avLst/>
          </a:prstGeom>
        </p:spPr>
      </p:pic>
      <p:pic>
        <p:nvPicPr>
          <p:cNvPr id="13" name="Picture 12" descr="A yellow star on a black background&#10;&#10;Description automatically generated">
            <a:extLst>
              <a:ext uri="{FF2B5EF4-FFF2-40B4-BE49-F238E27FC236}">
                <a16:creationId xmlns:a16="http://schemas.microsoft.com/office/drawing/2014/main" id="{73A273DE-1F78-755D-5A93-48F4AD0801AD}"/>
              </a:ext>
            </a:extLst>
          </p:cNvPr>
          <p:cNvPicPr>
            <a:picLocks noChangeAspect="1"/>
          </p:cNvPicPr>
          <p:nvPr userDrawn="1"/>
        </p:nvPicPr>
        <p:blipFill>
          <a:blip r:embed="rId4"/>
          <a:stretch>
            <a:fillRect/>
          </a:stretch>
        </p:blipFill>
        <p:spPr>
          <a:xfrm>
            <a:off x="4495800" y="0"/>
            <a:ext cx="7696200" cy="6858000"/>
          </a:xfrm>
          <a:prstGeom prst="rect">
            <a:avLst/>
          </a:prstGeom>
        </p:spPr>
      </p:pic>
      <p:sp>
        <p:nvSpPr>
          <p:cNvPr id="14" name="Title 13">
            <a:extLst>
              <a:ext uri="{FF2B5EF4-FFF2-40B4-BE49-F238E27FC236}">
                <a16:creationId xmlns:a16="http://schemas.microsoft.com/office/drawing/2014/main" id="{EF5F39CE-251C-34EE-6ED5-0CF80E95B82C}"/>
              </a:ext>
            </a:extLst>
          </p:cNvPr>
          <p:cNvSpPr>
            <a:spLocks noGrp="1"/>
          </p:cNvSpPr>
          <p:nvPr>
            <p:ph type="title" hasCustomPrompt="1"/>
          </p:nvPr>
        </p:nvSpPr>
        <p:spPr>
          <a:xfrm>
            <a:off x="512464" y="2355682"/>
            <a:ext cx="6171641" cy="1739678"/>
          </a:xfrm>
          <a:prstGeom prst="rect">
            <a:avLst/>
          </a:prstGeom>
        </p:spPr>
        <p:txBody>
          <a:bodyPr/>
          <a:lstStyle>
            <a:lvl1pPr>
              <a:lnSpc>
                <a:spcPts val="6000"/>
              </a:lnSpc>
              <a:defRPr sz="7200" b="1">
                <a:solidFill>
                  <a:schemeClr val="tx2"/>
                </a:solidFill>
              </a:defRPr>
            </a:lvl1pPr>
          </a:lstStyle>
          <a:p>
            <a:r>
              <a:rPr lang="en-GB" dirty="0"/>
              <a:t>CLICK TO ADD A TITLE</a:t>
            </a:r>
          </a:p>
        </p:txBody>
      </p:sp>
      <p:sp>
        <p:nvSpPr>
          <p:cNvPr id="18" name="Text Placeholder 17">
            <a:extLst>
              <a:ext uri="{FF2B5EF4-FFF2-40B4-BE49-F238E27FC236}">
                <a16:creationId xmlns:a16="http://schemas.microsoft.com/office/drawing/2014/main" id="{226672C3-223F-7897-5F37-524E3F3EB677}"/>
              </a:ext>
            </a:extLst>
          </p:cNvPr>
          <p:cNvSpPr>
            <a:spLocks noGrp="1"/>
          </p:cNvSpPr>
          <p:nvPr>
            <p:ph type="body" sz="quarter" idx="11" hasCustomPrompt="1"/>
          </p:nvPr>
        </p:nvSpPr>
        <p:spPr>
          <a:xfrm>
            <a:off x="512763" y="4264537"/>
            <a:ext cx="6171342" cy="835025"/>
          </a:xfrm>
          <a:prstGeom prst="rect">
            <a:avLst/>
          </a:prstGeom>
        </p:spPr>
        <p:txBody>
          <a:bodyPr/>
          <a:lstStyle>
            <a:lvl1pPr marL="0" indent="0">
              <a:lnSpc>
                <a:spcPct val="100000"/>
              </a:lnSpc>
              <a:buNone/>
              <a:defRPr sz="2500">
                <a:solidFill>
                  <a:schemeClr val="tx2"/>
                </a:solidFill>
              </a:defRPr>
            </a:lvl1pPr>
          </a:lstStyle>
          <a:p>
            <a:pPr lvl="0"/>
            <a:r>
              <a:rPr lang="en-GB" dirty="0"/>
              <a:t>Add subtitle text here</a:t>
            </a:r>
          </a:p>
        </p:txBody>
      </p:sp>
      <p:sp>
        <p:nvSpPr>
          <p:cNvPr id="20" name="Picture Placeholder 19">
            <a:extLst>
              <a:ext uri="{FF2B5EF4-FFF2-40B4-BE49-F238E27FC236}">
                <a16:creationId xmlns:a16="http://schemas.microsoft.com/office/drawing/2014/main" id="{F58BB5B7-4670-0663-E064-FFCAE041C6AB}"/>
              </a:ext>
            </a:extLst>
          </p:cNvPr>
          <p:cNvSpPr>
            <a:spLocks noGrp="1"/>
          </p:cNvSpPr>
          <p:nvPr>
            <p:ph type="pic" sz="quarter" idx="12"/>
          </p:nvPr>
        </p:nvSpPr>
        <p:spPr>
          <a:xfrm>
            <a:off x="6500813" y="0"/>
            <a:ext cx="5691187" cy="6858000"/>
          </a:xfrm>
          <a:prstGeom prst="rect">
            <a:avLst/>
          </a:prstGeom>
        </p:spPr>
        <p:txBody>
          <a:bodyPr anchor="ctr"/>
          <a:lstStyle>
            <a:lvl1pPr marL="0" indent="0" algn="ctr">
              <a:buNone/>
              <a:defRPr sz="1800">
                <a:solidFill>
                  <a:schemeClr val="tx2"/>
                </a:solidFill>
              </a:defRPr>
            </a:lvl1pPr>
          </a:lstStyle>
          <a:p>
            <a:endParaRPr lang="en-GB"/>
          </a:p>
        </p:txBody>
      </p:sp>
    </p:spTree>
    <p:extLst>
      <p:ext uri="{BB962C8B-B14F-4D97-AF65-F5344CB8AC3E}">
        <p14:creationId xmlns:p14="http://schemas.microsoft.com/office/powerpoint/2010/main" val="300078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Slide_2">
    <p:bg>
      <p:bgPr>
        <a:solidFill>
          <a:schemeClr val="accent3">
            <a:alpha val="2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90A85-2F96-6797-DCE1-8FF317B333DC}"/>
              </a:ext>
            </a:extLst>
          </p:cNvPr>
          <p:cNvPicPr>
            <a:picLocks noChangeAspect="1"/>
          </p:cNvPicPr>
          <p:nvPr userDrawn="1"/>
        </p:nvPicPr>
        <p:blipFill>
          <a:blip r:embed="rId2"/>
          <a:srcRect/>
          <a:stretch/>
        </p:blipFill>
        <p:spPr>
          <a:xfrm>
            <a:off x="0" y="0"/>
            <a:ext cx="12192000" cy="685800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4" name="TextBox 3">
            <a:extLst>
              <a:ext uri="{FF2B5EF4-FFF2-40B4-BE49-F238E27FC236}">
                <a16:creationId xmlns:a16="http://schemas.microsoft.com/office/drawing/2014/main" id="{1E81DE7B-D01E-A42C-3A9D-95D0665C542E}"/>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3"/>
                </a:solidFill>
              </a:rPr>
              <a:t>Magic Breakfast</a:t>
            </a:r>
          </a:p>
        </p:txBody>
      </p:sp>
      <p:pic>
        <p:nvPicPr>
          <p:cNvPr id="5" name="Picture 4">
            <a:extLst>
              <a:ext uri="{FF2B5EF4-FFF2-40B4-BE49-F238E27FC236}">
                <a16:creationId xmlns:a16="http://schemas.microsoft.com/office/drawing/2014/main" id="{80B396C1-5CBC-1315-93E0-400200E1100E}"/>
              </a:ext>
            </a:extLst>
          </p:cNvPr>
          <p:cNvPicPr>
            <a:picLocks noChangeAspect="1"/>
          </p:cNvPicPr>
          <p:nvPr userDrawn="1"/>
        </p:nvPicPr>
        <p:blipFill>
          <a:blip r:embed="rId3"/>
          <a:srcRect/>
          <a:stretch/>
        </p:blipFill>
        <p:spPr>
          <a:xfrm>
            <a:off x="2149475" y="407111"/>
            <a:ext cx="97571" cy="111510"/>
          </a:xfrm>
          <a:prstGeom prst="rect">
            <a:avLst/>
          </a:prstGeom>
          <a:noFill/>
        </p:spPr>
      </p:pic>
      <p:sp>
        <p:nvSpPr>
          <p:cNvPr id="3" name="Picture Placeholder 20">
            <a:extLst>
              <a:ext uri="{FF2B5EF4-FFF2-40B4-BE49-F238E27FC236}">
                <a16:creationId xmlns:a16="http://schemas.microsoft.com/office/drawing/2014/main" id="{6E8902FF-8DB0-C43B-75E2-96C117E18741}"/>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157909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Slide_2">
    <p:bg>
      <p:bgPr>
        <a:solidFill>
          <a:schemeClr val="accent4">
            <a:alpha val="2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90A85-2F96-6797-DCE1-8FF317B333DC}"/>
              </a:ext>
            </a:extLst>
          </p:cNvPr>
          <p:cNvPicPr>
            <a:picLocks noChangeAspect="1"/>
          </p:cNvPicPr>
          <p:nvPr userDrawn="1"/>
        </p:nvPicPr>
        <p:blipFill>
          <a:blip r:embed="rId2"/>
          <a:srcRect/>
          <a:stretch/>
        </p:blipFill>
        <p:spPr>
          <a:xfrm>
            <a:off x="0" y="0"/>
            <a:ext cx="12192000" cy="685800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3" name="TextBox 2">
            <a:extLst>
              <a:ext uri="{FF2B5EF4-FFF2-40B4-BE49-F238E27FC236}">
                <a16:creationId xmlns:a16="http://schemas.microsoft.com/office/drawing/2014/main" id="{8466EAF1-3B77-CAEC-6675-E3D7C8ECAEF9}"/>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4"/>
                </a:solidFill>
              </a:rPr>
              <a:t>Magic Breakfast</a:t>
            </a:r>
          </a:p>
        </p:txBody>
      </p:sp>
      <p:pic>
        <p:nvPicPr>
          <p:cNvPr id="7" name="Picture 6">
            <a:extLst>
              <a:ext uri="{FF2B5EF4-FFF2-40B4-BE49-F238E27FC236}">
                <a16:creationId xmlns:a16="http://schemas.microsoft.com/office/drawing/2014/main" id="{80AB4013-04CC-5E1E-58DC-FB26633A3276}"/>
              </a:ext>
            </a:extLst>
          </p:cNvPr>
          <p:cNvPicPr>
            <a:picLocks noChangeAspect="1"/>
          </p:cNvPicPr>
          <p:nvPr userDrawn="1"/>
        </p:nvPicPr>
        <p:blipFill>
          <a:blip r:embed="rId3"/>
          <a:srcRect/>
          <a:stretch/>
        </p:blipFill>
        <p:spPr>
          <a:xfrm>
            <a:off x="2149475" y="407111"/>
            <a:ext cx="97571" cy="111510"/>
          </a:xfrm>
          <a:prstGeom prst="rect">
            <a:avLst/>
          </a:prstGeom>
          <a:noFill/>
        </p:spPr>
      </p:pic>
      <p:sp>
        <p:nvSpPr>
          <p:cNvPr id="9" name="Picture Placeholder 20">
            <a:extLst>
              <a:ext uri="{FF2B5EF4-FFF2-40B4-BE49-F238E27FC236}">
                <a16:creationId xmlns:a16="http://schemas.microsoft.com/office/drawing/2014/main" id="{6B0EC3BA-B91E-2741-2098-51339286F420}"/>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2201154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Slide_2">
    <p:bg>
      <p:bgPr>
        <a:solidFill>
          <a:schemeClr val="accent4">
            <a:alpha val="2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90A85-2F96-6797-DCE1-8FF317B333DC}"/>
              </a:ext>
            </a:extLst>
          </p:cNvPr>
          <p:cNvPicPr>
            <a:picLocks noChangeAspect="1"/>
          </p:cNvPicPr>
          <p:nvPr userDrawn="1"/>
        </p:nvPicPr>
        <p:blipFill>
          <a:blip r:embed="rId2"/>
          <a:srcRect/>
          <a:stretch/>
        </p:blipFill>
        <p:spPr>
          <a:xfrm>
            <a:off x="0" y="0"/>
            <a:ext cx="12192000" cy="685800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3" name="TextBox 2">
            <a:extLst>
              <a:ext uri="{FF2B5EF4-FFF2-40B4-BE49-F238E27FC236}">
                <a16:creationId xmlns:a16="http://schemas.microsoft.com/office/drawing/2014/main" id="{8466EAF1-3B77-CAEC-6675-E3D7C8ECAEF9}"/>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4"/>
                </a:solidFill>
              </a:rPr>
              <a:t>Magic Breakfast</a:t>
            </a:r>
          </a:p>
        </p:txBody>
      </p:sp>
      <p:pic>
        <p:nvPicPr>
          <p:cNvPr id="7" name="Picture 6">
            <a:extLst>
              <a:ext uri="{FF2B5EF4-FFF2-40B4-BE49-F238E27FC236}">
                <a16:creationId xmlns:a16="http://schemas.microsoft.com/office/drawing/2014/main" id="{80AB4013-04CC-5E1E-58DC-FB26633A3276}"/>
              </a:ext>
            </a:extLst>
          </p:cNvPr>
          <p:cNvPicPr>
            <a:picLocks noChangeAspect="1"/>
          </p:cNvPicPr>
          <p:nvPr userDrawn="1"/>
        </p:nvPicPr>
        <p:blipFill>
          <a:blip r:embed="rId3"/>
          <a:srcRect/>
          <a:stretch/>
        </p:blipFill>
        <p:spPr>
          <a:xfrm>
            <a:off x="2149475" y="407111"/>
            <a:ext cx="97571" cy="111510"/>
          </a:xfrm>
          <a:prstGeom prst="rect">
            <a:avLst/>
          </a:prstGeom>
          <a:noFill/>
        </p:spPr>
      </p:pic>
      <p:sp>
        <p:nvSpPr>
          <p:cNvPr id="4" name="Picture Placeholder 20">
            <a:extLst>
              <a:ext uri="{FF2B5EF4-FFF2-40B4-BE49-F238E27FC236}">
                <a16:creationId xmlns:a16="http://schemas.microsoft.com/office/drawing/2014/main" id="{1C27C3AD-D66C-86CA-269E-00915845D409}"/>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336871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_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13" name="Text Placeholder 12">
            <a:extLst>
              <a:ext uri="{FF2B5EF4-FFF2-40B4-BE49-F238E27FC236}">
                <a16:creationId xmlns:a16="http://schemas.microsoft.com/office/drawing/2014/main" id="{90A363D2-7437-05D5-FB41-D595DEE5FAA5}"/>
              </a:ext>
            </a:extLst>
          </p:cNvPr>
          <p:cNvSpPr>
            <a:spLocks noGrp="1"/>
          </p:cNvSpPr>
          <p:nvPr>
            <p:ph type="body" sz="quarter" idx="11" hasCustomPrompt="1"/>
          </p:nvPr>
        </p:nvSpPr>
        <p:spPr>
          <a:xfrm>
            <a:off x="545951" y="2585302"/>
            <a:ext cx="5357813" cy="1021498"/>
          </a:xfrm>
          <a:prstGeom prst="rect">
            <a:avLst/>
          </a:prstGeom>
        </p:spPr>
        <p:txBody>
          <a:bodyPr/>
          <a:lstStyle>
            <a:lvl1pPr marL="0" indent="0">
              <a:buNone/>
              <a:defRPr sz="1500" b="1"/>
            </a:lvl1pPr>
          </a:lstStyle>
          <a:p>
            <a:pPr lvl="0"/>
            <a:r>
              <a:rPr lang="en-GB" dirty="0"/>
              <a:t>Opening paragraph</a:t>
            </a:r>
          </a:p>
        </p:txBody>
      </p:sp>
      <p:sp>
        <p:nvSpPr>
          <p:cNvPr id="15" name="Text Placeholder 12">
            <a:extLst>
              <a:ext uri="{FF2B5EF4-FFF2-40B4-BE49-F238E27FC236}">
                <a16:creationId xmlns:a16="http://schemas.microsoft.com/office/drawing/2014/main" id="{900B1BB9-3DC5-89F6-1CCA-45A97FA67778}"/>
              </a:ext>
            </a:extLst>
          </p:cNvPr>
          <p:cNvSpPr>
            <a:spLocks noGrp="1"/>
          </p:cNvSpPr>
          <p:nvPr>
            <p:ph type="body" sz="quarter" idx="12" hasCustomPrompt="1"/>
          </p:nvPr>
        </p:nvSpPr>
        <p:spPr>
          <a:xfrm>
            <a:off x="545951" y="3821848"/>
            <a:ext cx="5357813" cy="239674"/>
          </a:xfrm>
          <a:prstGeom prst="rect">
            <a:avLst/>
          </a:prstGeom>
        </p:spPr>
        <p:txBody>
          <a:bodyPr/>
          <a:lstStyle>
            <a:lvl1pPr marL="0" indent="0">
              <a:buNone/>
              <a:defRPr sz="1600" b="1">
                <a:solidFill>
                  <a:schemeClr val="tx2"/>
                </a:solidFill>
              </a:defRPr>
            </a:lvl1pPr>
          </a:lstStyle>
          <a:p>
            <a:pPr lvl="0"/>
            <a:r>
              <a:rPr lang="en-GB" dirty="0"/>
              <a:t>Bullet point title</a:t>
            </a:r>
          </a:p>
        </p:txBody>
      </p:sp>
      <p:sp>
        <p:nvSpPr>
          <p:cNvPr id="17" name="Text Placeholder 16">
            <a:extLst>
              <a:ext uri="{FF2B5EF4-FFF2-40B4-BE49-F238E27FC236}">
                <a16:creationId xmlns:a16="http://schemas.microsoft.com/office/drawing/2014/main" id="{6F890EA4-520E-6920-D166-3513152DFB88}"/>
              </a:ext>
            </a:extLst>
          </p:cNvPr>
          <p:cNvSpPr>
            <a:spLocks noGrp="1"/>
          </p:cNvSpPr>
          <p:nvPr>
            <p:ph type="body" sz="quarter" idx="13" hasCustomPrompt="1"/>
          </p:nvPr>
        </p:nvSpPr>
        <p:spPr>
          <a:xfrm>
            <a:off x="545951" y="4189149"/>
            <a:ext cx="4608629" cy="963612"/>
          </a:xfrm>
          <a:prstGeom prst="rect">
            <a:avLst/>
          </a:prstGeom>
        </p:spPr>
        <p:txBody>
          <a:bodyPr/>
          <a:lstStyle>
            <a:lvl1pPr marL="228600" indent="-228600">
              <a:buFontTx/>
              <a:buBlip>
                <a:blip r:embed="rId2"/>
              </a:buBlip>
              <a:defRPr sz="1300">
                <a:solidFill>
                  <a:schemeClr val="tx2"/>
                </a:solidFill>
              </a:defRPr>
            </a:lvl1pPr>
          </a:lstStyle>
          <a:p>
            <a:pPr lvl="0"/>
            <a:r>
              <a:rPr lang="en-GB" dirty="0"/>
              <a:t>Bullet Point style</a:t>
            </a:r>
          </a:p>
          <a:p>
            <a:pPr lvl="0"/>
            <a:r>
              <a:rPr lang="en-GB" dirty="0"/>
              <a:t>Bullet Point style</a:t>
            </a:r>
          </a:p>
          <a:p>
            <a:pPr lvl="0"/>
            <a:r>
              <a:rPr lang="en-GB" dirty="0"/>
              <a:t>Bullet Point style</a:t>
            </a:r>
          </a:p>
        </p:txBody>
      </p:sp>
      <p:sp>
        <p:nvSpPr>
          <p:cNvPr id="19" name="Text Placeholder 12">
            <a:extLst>
              <a:ext uri="{FF2B5EF4-FFF2-40B4-BE49-F238E27FC236}">
                <a16:creationId xmlns:a16="http://schemas.microsoft.com/office/drawing/2014/main" id="{B7B7DEDD-801E-F3C8-0048-C3B80E870F62}"/>
              </a:ext>
            </a:extLst>
          </p:cNvPr>
          <p:cNvSpPr>
            <a:spLocks noGrp="1"/>
          </p:cNvSpPr>
          <p:nvPr>
            <p:ph type="body" sz="quarter" idx="14" hasCustomPrompt="1"/>
          </p:nvPr>
        </p:nvSpPr>
        <p:spPr>
          <a:xfrm>
            <a:off x="545951" y="5286043"/>
            <a:ext cx="5357813" cy="774700"/>
          </a:xfrm>
          <a:prstGeom prst="rect">
            <a:avLst/>
          </a:prstGeom>
        </p:spPr>
        <p:txBody>
          <a:bodyPr/>
          <a:lstStyle>
            <a:lvl1pPr marL="0" indent="0">
              <a:lnSpc>
                <a:spcPct val="100000"/>
              </a:lnSpc>
              <a:buNone/>
              <a:defRPr sz="1300" b="0">
                <a:solidFill>
                  <a:schemeClr val="tx2"/>
                </a:solidFill>
              </a:defRPr>
            </a:lvl1pPr>
          </a:lstStyle>
          <a:p>
            <a:pPr lvl="0"/>
            <a:r>
              <a:rPr lang="en-GB" dirty="0"/>
              <a:t>Body copy style</a:t>
            </a:r>
          </a:p>
        </p:txBody>
      </p:sp>
      <p:sp>
        <p:nvSpPr>
          <p:cNvPr id="21" name="Picture Placeholder 20">
            <a:extLst>
              <a:ext uri="{FF2B5EF4-FFF2-40B4-BE49-F238E27FC236}">
                <a16:creationId xmlns:a16="http://schemas.microsoft.com/office/drawing/2014/main" id="{2ADCA39F-FC39-1AF1-6DF3-CB352B135928}"/>
              </a:ext>
            </a:extLst>
          </p:cNvPr>
          <p:cNvSpPr>
            <a:spLocks noGrp="1"/>
          </p:cNvSpPr>
          <p:nvPr>
            <p:ph type="pic" sz="quarter" idx="15"/>
          </p:nvPr>
        </p:nvSpPr>
        <p:spPr>
          <a:xfrm>
            <a:off x="6096000" y="831850"/>
            <a:ext cx="6096000" cy="5924550"/>
          </a:xfrm>
          <a:prstGeom prst="rect">
            <a:avLst/>
          </a:prstGeom>
        </p:spPr>
        <p:txBody>
          <a:bodyPr anchor="ctr"/>
          <a:lstStyle>
            <a:lvl1pPr marL="0" indent="0" algn="ctr">
              <a:buNone/>
              <a:defRPr>
                <a:solidFill>
                  <a:schemeClr val="tx2"/>
                </a:solidFill>
              </a:defRPr>
            </a:lvl1pPr>
          </a:lstStyle>
          <a:p>
            <a:endParaRPr lang="en-GB"/>
          </a:p>
        </p:txBody>
      </p:sp>
      <p:sp>
        <p:nvSpPr>
          <p:cNvPr id="26" name="Slide Number Placeholder 25">
            <a:extLst>
              <a:ext uri="{FF2B5EF4-FFF2-40B4-BE49-F238E27FC236}">
                <a16:creationId xmlns:a16="http://schemas.microsoft.com/office/drawing/2014/main" id="{F2338E0A-52C1-81EF-7EEA-0A27C68BD57C}"/>
              </a:ext>
            </a:extLst>
          </p:cNvPr>
          <p:cNvSpPr>
            <a:spLocks noGrp="1"/>
          </p:cNvSpPr>
          <p:nvPr>
            <p:ph type="sldNum" sz="quarter" idx="16"/>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1805631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_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4" name="Picture Placeholder 20">
            <a:extLst>
              <a:ext uri="{FF2B5EF4-FFF2-40B4-BE49-F238E27FC236}">
                <a16:creationId xmlns:a16="http://schemas.microsoft.com/office/drawing/2014/main" id="{2568ED80-8B7E-8296-8B52-F4437E9C95EC}"/>
              </a:ext>
            </a:extLst>
          </p:cNvPr>
          <p:cNvSpPr>
            <a:spLocks noGrp="1"/>
          </p:cNvSpPr>
          <p:nvPr>
            <p:ph type="pic" sz="quarter" idx="16"/>
          </p:nvPr>
        </p:nvSpPr>
        <p:spPr>
          <a:xfrm>
            <a:off x="6095999" y="831850"/>
            <a:ext cx="5649685" cy="5268699"/>
          </a:xfrm>
          <a:prstGeom prst="roundRect">
            <a:avLst>
              <a:gd name="adj" fmla="val 2818"/>
            </a:avLst>
          </a:prstGeom>
        </p:spPr>
        <p:txBody>
          <a:bodyPr anchor="ctr"/>
          <a:lstStyle>
            <a:lvl1pPr marL="0" indent="0" algn="ctr">
              <a:buNone/>
              <a:defRPr>
                <a:solidFill>
                  <a:schemeClr val="tx2"/>
                </a:solidFill>
              </a:defRPr>
            </a:lvl1pPr>
          </a:lstStyle>
          <a:p>
            <a:endParaRPr lang="en-GB"/>
          </a:p>
        </p:txBody>
      </p:sp>
      <p:sp>
        <p:nvSpPr>
          <p:cNvPr id="11" name="Text Placeholder 12">
            <a:extLst>
              <a:ext uri="{FF2B5EF4-FFF2-40B4-BE49-F238E27FC236}">
                <a16:creationId xmlns:a16="http://schemas.microsoft.com/office/drawing/2014/main" id="{A99BA614-7956-5C13-39FE-90920F7E8CC1}"/>
              </a:ext>
            </a:extLst>
          </p:cNvPr>
          <p:cNvSpPr>
            <a:spLocks noGrp="1"/>
          </p:cNvSpPr>
          <p:nvPr>
            <p:ph type="body" sz="quarter" idx="11" hasCustomPrompt="1"/>
          </p:nvPr>
        </p:nvSpPr>
        <p:spPr>
          <a:xfrm>
            <a:off x="545951" y="2585302"/>
            <a:ext cx="5357813" cy="1021498"/>
          </a:xfrm>
          <a:prstGeom prst="rect">
            <a:avLst/>
          </a:prstGeom>
        </p:spPr>
        <p:txBody>
          <a:bodyPr/>
          <a:lstStyle>
            <a:lvl1pPr marL="0" indent="0">
              <a:buNone/>
              <a:defRPr sz="1500" b="1"/>
            </a:lvl1pPr>
          </a:lstStyle>
          <a:p>
            <a:pPr lvl="0"/>
            <a:r>
              <a:rPr lang="en-GB" dirty="0"/>
              <a:t>Opening paragraph</a:t>
            </a:r>
          </a:p>
        </p:txBody>
      </p:sp>
      <p:sp>
        <p:nvSpPr>
          <p:cNvPr id="12" name="Text Placeholder 12">
            <a:extLst>
              <a:ext uri="{FF2B5EF4-FFF2-40B4-BE49-F238E27FC236}">
                <a16:creationId xmlns:a16="http://schemas.microsoft.com/office/drawing/2014/main" id="{C6818F42-C1F0-7734-F658-8B402FED344F}"/>
              </a:ext>
            </a:extLst>
          </p:cNvPr>
          <p:cNvSpPr>
            <a:spLocks noGrp="1"/>
          </p:cNvSpPr>
          <p:nvPr>
            <p:ph type="body" sz="quarter" idx="12" hasCustomPrompt="1"/>
          </p:nvPr>
        </p:nvSpPr>
        <p:spPr>
          <a:xfrm>
            <a:off x="545951" y="3821848"/>
            <a:ext cx="5357813" cy="239674"/>
          </a:xfrm>
          <a:prstGeom prst="rect">
            <a:avLst/>
          </a:prstGeom>
        </p:spPr>
        <p:txBody>
          <a:bodyPr/>
          <a:lstStyle>
            <a:lvl1pPr marL="0" indent="0">
              <a:buNone/>
              <a:defRPr sz="1600" b="1">
                <a:solidFill>
                  <a:schemeClr val="tx2"/>
                </a:solidFill>
              </a:defRPr>
            </a:lvl1pPr>
          </a:lstStyle>
          <a:p>
            <a:pPr lvl="0"/>
            <a:r>
              <a:rPr lang="en-GB" dirty="0"/>
              <a:t>Bullet point title</a:t>
            </a:r>
          </a:p>
        </p:txBody>
      </p:sp>
      <p:sp>
        <p:nvSpPr>
          <p:cNvPr id="14" name="Text Placeholder 16">
            <a:extLst>
              <a:ext uri="{FF2B5EF4-FFF2-40B4-BE49-F238E27FC236}">
                <a16:creationId xmlns:a16="http://schemas.microsoft.com/office/drawing/2014/main" id="{663C46DC-5D0B-1D84-8AAA-BDA7814D1040}"/>
              </a:ext>
            </a:extLst>
          </p:cNvPr>
          <p:cNvSpPr>
            <a:spLocks noGrp="1"/>
          </p:cNvSpPr>
          <p:nvPr>
            <p:ph type="body" sz="quarter" idx="13" hasCustomPrompt="1"/>
          </p:nvPr>
        </p:nvSpPr>
        <p:spPr>
          <a:xfrm>
            <a:off x="545951" y="4189149"/>
            <a:ext cx="4608629" cy="963612"/>
          </a:xfrm>
          <a:prstGeom prst="rect">
            <a:avLst/>
          </a:prstGeom>
        </p:spPr>
        <p:txBody>
          <a:bodyPr/>
          <a:lstStyle>
            <a:lvl1pPr marL="228600" indent="-228600">
              <a:buFontTx/>
              <a:buBlip>
                <a:blip r:embed="rId2"/>
              </a:buBlip>
              <a:defRPr sz="1300">
                <a:solidFill>
                  <a:schemeClr val="tx2"/>
                </a:solidFill>
              </a:defRPr>
            </a:lvl1pPr>
          </a:lstStyle>
          <a:p>
            <a:pPr lvl="0"/>
            <a:r>
              <a:rPr lang="en-GB" dirty="0"/>
              <a:t>Bullet Point style</a:t>
            </a:r>
          </a:p>
          <a:p>
            <a:pPr lvl="0"/>
            <a:r>
              <a:rPr lang="en-GB" dirty="0"/>
              <a:t>Bullet Point style</a:t>
            </a:r>
          </a:p>
          <a:p>
            <a:pPr lvl="0"/>
            <a:r>
              <a:rPr lang="en-GB" dirty="0"/>
              <a:t>Bullet Point style</a:t>
            </a:r>
          </a:p>
        </p:txBody>
      </p:sp>
      <p:sp>
        <p:nvSpPr>
          <p:cNvPr id="16" name="Text Placeholder 12">
            <a:extLst>
              <a:ext uri="{FF2B5EF4-FFF2-40B4-BE49-F238E27FC236}">
                <a16:creationId xmlns:a16="http://schemas.microsoft.com/office/drawing/2014/main" id="{2194987E-C30F-4169-45F0-F54BCE31A980}"/>
              </a:ext>
            </a:extLst>
          </p:cNvPr>
          <p:cNvSpPr>
            <a:spLocks noGrp="1"/>
          </p:cNvSpPr>
          <p:nvPr>
            <p:ph type="body" sz="quarter" idx="14" hasCustomPrompt="1"/>
          </p:nvPr>
        </p:nvSpPr>
        <p:spPr>
          <a:xfrm>
            <a:off x="545951" y="5286043"/>
            <a:ext cx="5357813" cy="774700"/>
          </a:xfrm>
          <a:prstGeom prst="rect">
            <a:avLst/>
          </a:prstGeom>
        </p:spPr>
        <p:txBody>
          <a:bodyPr/>
          <a:lstStyle>
            <a:lvl1pPr marL="0" indent="0">
              <a:lnSpc>
                <a:spcPct val="100000"/>
              </a:lnSpc>
              <a:buNone/>
              <a:defRPr sz="1300" b="0">
                <a:solidFill>
                  <a:schemeClr val="tx2"/>
                </a:solidFill>
              </a:defRPr>
            </a:lvl1pPr>
          </a:lstStyle>
          <a:p>
            <a:pPr lvl="0"/>
            <a:r>
              <a:rPr lang="en-GB" dirty="0"/>
              <a:t>Body copy style</a:t>
            </a:r>
          </a:p>
        </p:txBody>
      </p:sp>
      <p:sp>
        <p:nvSpPr>
          <p:cNvPr id="18" name="Slide Number Placeholder 17">
            <a:extLst>
              <a:ext uri="{FF2B5EF4-FFF2-40B4-BE49-F238E27FC236}">
                <a16:creationId xmlns:a16="http://schemas.microsoft.com/office/drawing/2014/main" id="{14B31A87-9B34-6852-14BF-42BCF25737C7}"/>
              </a:ext>
            </a:extLst>
          </p:cNvPr>
          <p:cNvSpPr>
            <a:spLocks noGrp="1"/>
          </p:cNvSpPr>
          <p:nvPr>
            <p:ph type="sldNum" sz="quarter" idx="17"/>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189457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_3">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B7D69905-53E1-CCF5-7F5E-32907F026CB3}"/>
              </a:ext>
            </a:extLst>
          </p:cNvPr>
          <p:cNvSpPr/>
          <p:nvPr userDrawn="1"/>
        </p:nvSpPr>
        <p:spPr>
          <a:xfrm>
            <a:off x="8125866" y="2729552"/>
            <a:ext cx="3411709" cy="4028185"/>
          </a:xfrm>
          <a:prstGeom prst="round2SameRect">
            <a:avLst>
              <a:gd name="adj1" fmla="val 3446"/>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solidFill>
                <a:schemeClr val="bg1"/>
              </a:solidFill>
            </a:endParaRPr>
          </a:p>
        </p:txBody>
      </p:sp>
      <p:sp>
        <p:nvSpPr>
          <p:cNvPr id="6" name="Text Placeholder 5">
            <a:extLst>
              <a:ext uri="{FF2B5EF4-FFF2-40B4-BE49-F238E27FC236}">
                <a16:creationId xmlns:a16="http://schemas.microsoft.com/office/drawing/2014/main" id="{749386CC-D8B7-4063-D079-3F944EB24DFA}"/>
              </a:ext>
            </a:extLst>
          </p:cNvPr>
          <p:cNvSpPr>
            <a:spLocks noGrp="1"/>
          </p:cNvSpPr>
          <p:nvPr>
            <p:ph type="body" sz="quarter" idx="15" hasCustomPrompt="1"/>
          </p:nvPr>
        </p:nvSpPr>
        <p:spPr>
          <a:xfrm>
            <a:off x="8327564" y="3049324"/>
            <a:ext cx="3008312" cy="3443718"/>
          </a:xfrm>
          <a:prstGeom prst="rect">
            <a:avLst/>
          </a:prstGeom>
        </p:spPr>
        <p:txBody>
          <a:bodyPr/>
          <a:lstStyle>
            <a:lvl1pPr marL="0" indent="0" algn="ctr">
              <a:lnSpc>
                <a:spcPct val="100000"/>
              </a:lnSpc>
              <a:spcBef>
                <a:spcPts val="1000"/>
              </a:spcBef>
              <a:buNone/>
              <a:defRPr sz="1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”Quote style”</a:t>
            </a:r>
          </a:p>
          <a:p>
            <a:pPr lvl="0"/>
            <a:r>
              <a:rPr lang="en-GB" dirty="0"/>
              <a:t> - author style</a:t>
            </a:r>
          </a:p>
        </p:txBody>
      </p:sp>
      <p:sp>
        <p:nvSpPr>
          <p:cNvPr id="7" name="Text Placeholder 8">
            <a:extLst>
              <a:ext uri="{FF2B5EF4-FFF2-40B4-BE49-F238E27FC236}">
                <a16:creationId xmlns:a16="http://schemas.microsoft.com/office/drawing/2014/main" id="{1D6B21E9-3DE4-2867-8514-A9BE0856C1DB}"/>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Title 9">
            <a:extLst>
              <a:ext uri="{FF2B5EF4-FFF2-40B4-BE49-F238E27FC236}">
                <a16:creationId xmlns:a16="http://schemas.microsoft.com/office/drawing/2014/main" id="{827C7692-7CDF-8A39-FABF-C892850C2898}"/>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18" name="Text Placeholder 12">
            <a:extLst>
              <a:ext uri="{FF2B5EF4-FFF2-40B4-BE49-F238E27FC236}">
                <a16:creationId xmlns:a16="http://schemas.microsoft.com/office/drawing/2014/main" id="{26D837D1-2642-87A0-3783-69C70651D185}"/>
              </a:ext>
            </a:extLst>
          </p:cNvPr>
          <p:cNvSpPr>
            <a:spLocks noGrp="1"/>
          </p:cNvSpPr>
          <p:nvPr>
            <p:ph type="body" sz="quarter" idx="11" hasCustomPrompt="1"/>
          </p:nvPr>
        </p:nvSpPr>
        <p:spPr>
          <a:xfrm>
            <a:off x="545951" y="2585302"/>
            <a:ext cx="5357813" cy="1021498"/>
          </a:xfrm>
          <a:prstGeom prst="rect">
            <a:avLst/>
          </a:prstGeom>
        </p:spPr>
        <p:txBody>
          <a:bodyPr/>
          <a:lstStyle>
            <a:lvl1pPr marL="0" indent="0">
              <a:buNone/>
              <a:defRPr sz="1500" b="1"/>
            </a:lvl1pPr>
          </a:lstStyle>
          <a:p>
            <a:pPr lvl="0"/>
            <a:r>
              <a:rPr lang="en-GB" dirty="0"/>
              <a:t>Opening paragraph</a:t>
            </a:r>
          </a:p>
        </p:txBody>
      </p:sp>
      <p:sp>
        <p:nvSpPr>
          <p:cNvPr id="20" name="Text Placeholder 12">
            <a:extLst>
              <a:ext uri="{FF2B5EF4-FFF2-40B4-BE49-F238E27FC236}">
                <a16:creationId xmlns:a16="http://schemas.microsoft.com/office/drawing/2014/main" id="{470C16D6-0811-AF04-C634-D16CD04449A2}"/>
              </a:ext>
            </a:extLst>
          </p:cNvPr>
          <p:cNvSpPr>
            <a:spLocks noGrp="1"/>
          </p:cNvSpPr>
          <p:nvPr>
            <p:ph type="body" sz="quarter" idx="12" hasCustomPrompt="1"/>
          </p:nvPr>
        </p:nvSpPr>
        <p:spPr>
          <a:xfrm>
            <a:off x="545951" y="3821848"/>
            <a:ext cx="5357813" cy="239674"/>
          </a:xfrm>
          <a:prstGeom prst="rect">
            <a:avLst/>
          </a:prstGeom>
        </p:spPr>
        <p:txBody>
          <a:bodyPr/>
          <a:lstStyle>
            <a:lvl1pPr marL="0" indent="0">
              <a:buNone/>
              <a:defRPr sz="1600" b="1">
                <a:solidFill>
                  <a:schemeClr val="tx2"/>
                </a:solidFill>
              </a:defRPr>
            </a:lvl1pPr>
          </a:lstStyle>
          <a:p>
            <a:pPr lvl="0"/>
            <a:r>
              <a:rPr lang="en-GB" dirty="0"/>
              <a:t>Bullet point title</a:t>
            </a:r>
          </a:p>
        </p:txBody>
      </p:sp>
      <p:sp>
        <p:nvSpPr>
          <p:cNvPr id="22" name="Text Placeholder 16">
            <a:extLst>
              <a:ext uri="{FF2B5EF4-FFF2-40B4-BE49-F238E27FC236}">
                <a16:creationId xmlns:a16="http://schemas.microsoft.com/office/drawing/2014/main" id="{63CC1B97-586E-26DF-7962-4040180655FB}"/>
              </a:ext>
            </a:extLst>
          </p:cNvPr>
          <p:cNvSpPr>
            <a:spLocks noGrp="1"/>
          </p:cNvSpPr>
          <p:nvPr>
            <p:ph type="body" sz="quarter" idx="13" hasCustomPrompt="1"/>
          </p:nvPr>
        </p:nvSpPr>
        <p:spPr>
          <a:xfrm>
            <a:off x="545951" y="4189149"/>
            <a:ext cx="4608629" cy="963612"/>
          </a:xfrm>
          <a:prstGeom prst="rect">
            <a:avLst/>
          </a:prstGeom>
        </p:spPr>
        <p:txBody>
          <a:bodyPr/>
          <a:lstStyle>
            <a:lvl1pPr marL="228600" indent="-228600">
              <a:buFontTx/>
              <a:buBlip>
                <a:blip r:embed="rId2"/>
              </a:buBlip>
              <a:defRPr sz="1300">
                <a:solidFill>
                  <a:schemeClr val="tx2"/>
                </a:solidFill>
              </a:defRPr>
            </a:lvl1pPr>
          </a:lstStyle>
          <a:p>
            <a:pPr lvl="0"/>
            <a:r>
              <a:rPr lang="en-GB" dirty="0"/>
              <a:t>Bullet Point style</a:t>
            </a:r>
          </a:p>
          <a:p>
            <a:pPr lvl="0"/>
            <a:r>
              <a:rPr lang="en-GB" dirty="0"/>
              <a:t>Bullet Point style</a:t>
            </a:r>
          </a:p>
          <a:p>
            <a:pPr lvl="0"/>
            <a:r>
              <a:rPr lang="en-GB" dirty="0"/>
              <a:t>Bullet Point style</a:t>
            </a:r>
          </a:p>
        </p:txBody>
      </p:sp>
      <p:sp>
        <p:nvSpPr>
          <p:cNvPr id="23" name="Text Placeholder 12">
            <a:extLst>
              <a:ext uri="{FF2B5EF4-FFF2-40B4-BE49-F238E27FC236}">
                <a16:creationId xmlns:a16="http://schemas.microsoft.com/office/drawing/2014/main" id="{F7772230-2C40-A80F-FFEE-AFB1A234B865}"/>
              </a:ext>
            </a:extLst>
          </p:cNvPr>
          <p:cNvSpPr>
            <a:spLocks noGrp="1"/>
          </p:cNvSpPr>
          <p:nvPr>
            <p:ph type="body" sz="quarter" idx="14" hasCustomPrompt="1"/>
          </p:nvPr>
        </p:nvSpPr>
        <p:spPr>
          <a:xfrm>
            <a:off x="545951" y="5286043"/>
            <a:ext cx="5357813" cy="774700"/>
          </a:xfrm>
          <a:prstGeom prst="rect">
            <a:avLst/>
          </a:prstGeom>
        </p:spPr>
        <p:txBody>
          <a:bodyPr/>
          <a:lstStyle>
            <a:lvl1pPr marL="0" indent="0">
              <a:lnSpc>
                <a:spcPct val="100000"/>
              </a:lnSpc>
              <a:buNone/>
              <a:defRPr sz="1300" b="0">
                <a:solidFill>
                  <a:schemeClr val="tx2"/>
                </a:solidFill>
              </a:defRPr>
            </a:lvl1pPr>
          </a:lstStyle>
          <a:p>
            <a:pPr lvl="0"/>
            <a:r>
              <a:rPr lang="en-GB" dirty="0"/>
              <a:t>Body copy style</a:t>
            </a:r>
          </a:p>
        </p:txBody>
      </p:sp>
      <p:sp>
        <p:nvSpPr>
          <p:cNvPr id="24" name="Slide Number Placeholder 23">
            <a:extLst>
              <a:ext uri="{FF2B5EF4-FFF2-40B4-BE49-F238E27FC236}">
                <a16:creationId xmlns:a16="http://schemas.microsoft.com/office/drawing/2014/main" id="{335A12A4-5296-3522-CF74-9875F19CC6EE}"/>
              </a:ext>
            </a:extLst>
          </p:cNvPr>
          <p:cNvSpPr>
            <a:spLocks noGrp="1"/>
          </p:cNvSpPr>
          <p:nvPr>
            <p:ph type="sldNum" sz="quarter" idx="16"/>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53514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4">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15" name="Text Placeholder 12">
            <a:extLst>
              <a:ext uri="{FF2B5EF4-FFF2-40B4-BE49-F238E27FC236}">
                <a16:creationId xmlns:a16="http://schemas.microsoft.com/office/drawing/2014/main" id="{900B1BB9-3DC5-89F6-1CCA-45A97FA67778}"/>
              </a:ext>
            </a:extLst>
          </p:cNvPr>
          <p:cNvSpPr>
            <a:spLocks noGrp="1"/>
          </p:cNvSpPr>
          <p:nvPr>
            <p:ph type="body" sz="quarter" idx="12" hasCustomPrompt="1"/>
          </p:nvPr>
        </p:nvSpPr>
        <p:spPr>
          <a:xfrm>
            <a:off x="545952" y="2651392"/>
            <a:ext cx="3467249" cy="239674"/>
          </a:xfrm>
          <a:prstGeom prst="rect">
            <a:avLst/>
          </a:prstGeom>
        </p:spPr>
        <p:txBody>
          <a:bodyPr/>
          <a:lstStyle>
            <a:lvl1pPr marL="0" indent="0">
              <a:buNone/>
              <a:defRPr sz="1600" b="1">
                <a:solidFill>
                  <a:schemeClr val="tx2"/>
                </a:solidFill>
              </a:defRPr>
            </a:lvl1pPr>
          </a:lstStyle>
          <a:p>
            <a:pPr lvl="0"/>
            <a:r>
              <a:rPr lang="en-GB" dirty="0"/>
              <a:t>Add a subheading here</a:t>
            </a:r>
          </a:p>
        </p:txBody>
      </p:sp>
      <p:sp>
        <p:nvSpPr>
          <p:cNvPr id="17" name="Text Placeholder 16">
            <a:extLst>
              <a:ext uri="{FF2B5EF4-FFF2-40B4-BE49-F238E27FC236}">
                <a16:creationId xmlns:a16="http://schemas.microsoft.com/office/drawing/2014/main" id="{6F890EA4-520E-6920-D166-3513152DFB88}"/>
              </a:ext>
            </a:extLst>
          </p:cNvPr>
          <p:cNvSpPr>
            <a:spLocks noGrp="1"/>
          </p:cNvSpPr>
          <p:nvPr>
            <p:ph type="body" sz="quarter" idx="13" hasCustomPrompt="1"/>
          </p:nvPr>
        </p:nvSpPr>
        <p:spPr>
          <a:xfrm>
            <a:off x="545951" y="4213081"/>
            <a:ext cx="3467249" cy="1834693"/>
          </a:xfrm>
          <a:prstGeom prst="rect">
            <a:avLst/>
          </a:prstGeom>
        </p:spPr>
        <p:txBody>
          <a:bodyPr/>
          <a:lstStyle>
            <a:lvl1pPr marL="228600" indent="-228600">
              <a:buFontTx/>
              <a:buBlip>
                <a:blip r:embed="rId2"/>
              </a:buBlip>
              <a:defRPr sz="1300">
                <a:solidFill>
                  <a:schemeClr val="tx2"/>
                </a:solidFill>
              </a:defRPr>
            </a:lvl1pPr>
            <a:lvl2pPr marL="446088" indent="-179388">
              <a:tabLst/>
              <a:defRPr sz="1300">
                <a:solidFill>
                  <a:schemeClr val="tx2"/>
                </a:solidFill>
              </a:defRPr>
            </a:lvl2pPr>
          </a:lstStyle>
          <a:p>
            <a:pPr lvl="0"/>
            <a:r>
              <a:rPr lang="en-GB" dirty="0"/>
              <a:t>Bullet Point style</a:t>
            </a:r>
          </a:p>
          <a:p>
            <a:pPr lvl="0"/>
            <a:r>
              <a:rPr lang="en-GB" dirty="0"/>
              <a:t>Bullet Point style</a:t>
            </a:r>
          </a:p>
          <a:p>
            <a:pPr lvl="0"/>
            <a:r>
              <a:rPr lang="en-GB" dirty="0"/>
              <a:t>Bullet Point style</a:t>
            </a:r>
          </a:p>
          <a:p>
            <a:pPr lvl="1"/>
            <a:r>
              <a:rPr lang="en-GB" dirty="0"/>
              <a:t>Sub bullet point style</a:t>
            </a:r>
          </a:p>
          <a:p>
            <a:pPr lvl="1"/>
            <a:r>
              <a:rPr lang="en-GB" dirty="0"/>
              <a:t>Sub bullet point style</a:t>
            </a:r>
          </a:p>
        </p:txBody>
      </p:sp>
      <p:sp>
        <p:nvSpPr>
          <p:cNvPr id="19" name="Text Placeholder 12">
            <a:extLst>
              <a:ext uri="{FF2B5EF4-FFF2-40B4-BE49-F238E27FC236}">
                <a16:creationId xmlns:a16="http://schemas.microsoft.com/office/drawing/2014/main" id="{B7B7DEDD-801E-F3C8-0048-C3B80E870F62}"/>
              </a:ext>
            </a:extLst>
          </p:cNvPr>
          <p:cNvSpPr>
            <a:spLocks noGrp="1"/>
          </p:cNvSpPr>
          <p:nvPr>
            <p:ph type="body" sz="quarter" idx="14" hasCustomPrompt="1"/>
          </p:nvPr>
        </p:nvSpPr>
        <p:spPr>
          <a:xfrm>
            <a:off x="545952" y="3002822"/>
            <a:ext cx="3467249" cy="1074770"/>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21" name="Picture Placeholder 20">
            <a:extLst>
              <a:ext uri="{FF2B5EF4-FFF2-40B4-BE49-F238E27FC236}">
                <a16:creationId xmlns:a16="http://schemas.microsoft.com/office/drawing/2014/main" id="{2ADCA39F-FC39-1AF1-6DF3-CB352B135928}"/>
              </a:ext>
            </a:extLst>
          </p:cNvPr>
          <p:cNvSpPr>
            <a:spLocks noGrp="1"/>
          </p:cNvSpPr>
          <p:nvPr>
            <p:ph type="pic" sz="quarter" idx="15"/>
          </p:nvPr>
        </p:nvSpPr>
        <p:spPr>
          <a:xfrm>
            <a:off x="4395850" y="2691174"/>
            <a:ext cx="3393484" cy="3362493"/>
          </a:xfrm>
          <a:prstGeom prst="roundRect">
            <a:avLst>
              <a:gd name="adj" fmla="val 2818"/>
            </a:avLst>
          </a:prstGeom>
        </p:spPr>
        <p:txBody>
          <a:bodyPr anchor="ctr"/>
          <a:lstStyle>
            <a:lvl1pPr marL="0" indent="0" algn="ctr">
              <a:buNone/>
              <a:defRPr>
                <a:solidFill>
                  <a:schemeClr val="tx2"/>
                </a:solidFill>
              </a:defRPr>
            </a:lvl1pPr>
          </a:lstStyle>
          <a:p>
            <a:endParaRPr lang="en-GB"/>
          </a:p>
        </p:txBody>
      </p:sp>
      <p:sp>
        <p:nvSpPr>
          <p:cNvPr id="6" name="Picture Placeholder 20">
            <a:extLst>
              <a:ext uri="{FF2B5EF4-FFF2-40B4-BE49-F238E27FC236}">
                <a16:creationId xmlns:a16="http://schemas.microsoft.com/office/drawing/2014/main" id="{3E3B23CB-B30C-D90C-363E-5D005C45B17D}"/>
              </a:ext>
            </a:extLst>
          </p:cNvPr>
          <p:cNvSpPr>
            <a:spLocks noGrp="1"/>
          </p:cNvSpPr>
          <p:nvPr>
            <p:ph type="pic" sz="quarter" idx="16"/>
          </p:nvPr>
        </p:nvSpPr>
        <p:spPr>
          <a:xfrm>
            <a:off x="8171983" y="2691174"/>
            <a:ext cx="3393484" cy="3362493"/>
          </a:xfrm>
          <a:prstGeom prst="roundRect">
            <a:avLst>
              <a:gd name="adj" fmla="val 2818"/>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488779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_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21" name="Picture Placeholder 20">
            <a:extLst>
              <a:ext uri="{FF2B5EF4-FFF2-40B4-BE49-F238E27FC236}">
                <a16:creationId xmlns:a16="http://schemas.microsoft.com/office/drawing/2014/main" id="{2ADCA39F-FC39-1AF1-6DF3-CB352B135928}"/>
              </a:ext>
            </a:extLst>
          </p:cNvPr>
          <p:cNvSpPr>
            <a:spLocks noGrp="1"/>
          </p:cNvSpPr>
          <p:nvPr>
            <p:ph type="pic" sz="quarter" idx="15"/>
          </p:nvPr>
        </p:nvSpPr>
        <p:spPr>
          <a:xfrm>
            <a:off x="626532" y="1053617"/>
            <a:ext cx="5226351" cy="5110115"/>
          </a:xfrm>
          <a:prstGeom prst="roundRect">
            <a:avLst>
              <a:gd name="adj" fmla="val 2818"/>
            </a:avLst>
          </a:prstGeom>
        </p:spPr>
        <p:txBody>
          <a:bodyPr anchor="ctr"/>
          <a:lstStyle>
            <a:lvl1pPr marL="0" indent="0" algn="ctr">
              <a:buNone/>
              <a:defRPr>
                <a:solidFill>
                  <a:schemeClr val="tx2"/>
                </a:solidFill>
              </a:defRPr>
            </a:lvl1pPr>
          </a:lstStyle>
          <a:p>
            <a:endParaRPr lang="en-GB"/>
          </a:p>
        </p:txBody>
      </p:sp>
      <p:sp>
        <p:nvSpPr>
          <p:cNvPr id="6" name="Picture Placeholder 20">
            <a:extLst>
              <a:ext uri="{FF2B5EF4-FFF2-40B4-BE49-F238E27FC236}">
                <a16:creationId xmlns:a16="http://schemas.microsoft.com/office/drawing/2014/main" id="{3E3B23CB-B30C-D90C-363E-5D005C45B17D}"/>
              </a:ext>
            </a:extLst>
          </p:cNvPr>
          <p:cNvSpPr>
            <a:spLocks noGrp="1"/>
          </p:cNvSpPr>
          <p:nvPr>
            <p:ph type="pic" sz="quarter" idx="16"/>
          </p:nvPr>
        </p:nvSpPr>
        <p:spPr>
          <a:xfrm>
            <a:off x="6339119" y="1053617"/>
            <a:ext cx="5226351" cy="5110115"/>
          </a:xfrm>
          <a:prstGeom prst="roundRect">
            <a:avLst>
              <a:gd name="adj" fmla="val 2818"/>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1599549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_2">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B7D69905-53E1-CCF5-7F5E-32907F026CB3}"/>
              </a:ext>
            </a:extLst>
          </p:cNvPr>
          <p:cNvSpPr/>
          <p:nvPr userDrawn="1"/>
        </p:nvSpPr>
        <p:spPr>
          <a:xfrm>
            <a:off x="8125866" y="2729552"/>
            <a:ext cx="3411709" cy="4028185"/>
          </a:xfrm>
          <a:prstGeom prst="round2SameRect">
            <a:avLst>
              <a:gd name="adj1" fmla="val 3446"/>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solidFill>
                <a:schemeClr val="bg1"/>
              </a:solidFill>
            </a:endParaRPr>
          </a:p>
        </p:txBody>
      </p:sp>
      <p:sp>
        <p:nvSpPr>
          <p:cNvPr id="6" name="Text Placeholder 5">
            <a:extLst>
              <a:ext uri="{FF2B5EF4-FFF2-40B4-BE49-F238E27FC236}">
                <a16:creationId xmlns:a16="http://schemas.microsoft.com/office/drawing/2014/main" id="{749386CC-D8B7-4063-D079-3F944EB24DFA}"/>
              </a:ext>
            </a:extLst>
          </p:cNvPr>
          <p:cNvSpPr>
            <a:spLocks noGrp="1"/>
          </p:cNvSpPr>
          <p:nvPr>
            <p:ph type="body" sz="quarter" idx="15" hasCustomPrompt="1"/>
          </p:nvPr>
        </p:nvSpPr>
        <p:spPr>
          <a:xfrm>
            <a:off x="8327564" y="3049324"/>
            <a:ext cx="3008312" cy="3443718"/>
          </a:xfrm>
          <a:prstGeom prst="rect">
            <a:avLst/>
          </a:prstGeom>
        </p:spPr>
        <p:txBody>
          <a:bodyPr/>
          <a:lstStyle>
            <a:lvl1pPr marL="0" indent="0" algn="ctr">
              <a:lnSpc>
                <a:spcPct val="100000"/>
              </a:lnSpc>
              <a:spcBef>
                <a:spcPts val="1000"/>
              </a:spcBef>
              <a:buNone/>
              <a:defRPr sz="1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”Quote style”</a:t>
            </a:r>
          </a:p>
          <a:p>
            <a:pPr lvl="0"/>
            <a:r>
              <a:rPr lang="en-GB" dirty="0"/>
              <a:t> - author style</a:t>
            </a:r>
          </a:p>
        </p:txBody>
      </p:sp>
      <p:sp>
        <p:nvSpPr>
          <p:cNvPr id="7" name="Text Placeholder 8">
            <a:extLst>
              <a:ext uri="{FF2B5EF4-FFF2-40B4-BE49-F238E27FC236}">
                <a16:creationId xmlns:a16="http://schemas.microsoft.com/office/drawing/2014/main" id="{1D6B21E9-3DE4-2867-8514-A9BE0856C1DB}"/>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3" name="Picture Placeholder 20">
            <a:extLst>
              <a:ext uri="{FF2B5EF4-FFF2-40B4-BE49-F238E27FC236}">
                <a16:creationId xmlns:a16="http://schemas.microsoft.com/office/drawing/2014/main" id="{A5EE68F8-E48B-7BBF-9382-6B0F99891650}"/>
              </a:ext>
            </a:extLst>
          </p:cNvPr>
          <p:cNvSpPr>
            <a:spLocks noGrp="1"/>
          </p:cNvSpPr>
          <p:nvPr>
            <p:ph type="pic" sz="quarter" idx="16"/>
          </p:nvPr>
        </p:nvSpPr>
        <p:spPr>
          <a:xfrm>
            <a:off x="626532" y="1053617"/>
            <a:ext cx="7103535" cy="5110115"/>
          </a:xfrm>
          <a:prstGeom prst="roundRect">
            <a:avLst>
              <a:gd name="adj" fmla="val 2818"/>
            </a:avLst>
          </a:prstGeom>
        </p:spPr>
        <p:txBody>
          <a:bodyPr anchor="ctr"/>
          <a:lstStyle>
            <a:lvl1pPr marL="0" indent="0" algn="ctr">
              <a:buNone/>
              <a:defRPr>
                <a:solidFill>
                  <a:schemeClr val="tx2"/>
                </a:solidFill>
              </a:defRPr>
            </a:lvl1pPr>
          </a:lstStyle>
          <a:p>
            <a:endParaRPr lang="en-GB"/>
          </a:p>
        </p:txBody>
      </p:sp>
      <p:sp>
        <p:nvSpPr>
          <p:cNvPr id="5" name="Slide Number Placeholder 4">
            <a:extLst>
              <a:ext uri="{FF2B5EF4-FFF2-40B4-BE49-F238E27FC236}">
                <a16:creationId xmlns:a16="http://schemas.microsoft.com/office/drawing/2014/main" id="{731F01D4-2473-954B-B60D-FACE3AED2A91}"/>
              </a:ext>
            </a:extLst>
          </p:cNvPr>
          <p:cNvSpPr>
            <a:spLocks noGrp="1"/>
          </p:cNvSpPr>
          <p:nvPr>
            <p:ph type="sldNum" sz="quarter" idx="17"/>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190719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_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6" name="Chart Placeholder 5">
            <a:extLst>
              <a:ext uri="{FF2B5EF4-FFF2-40B4-BE49-F238E27FC236}">
                <a16:creationId xmlns:a16="http://schemas.microsoft.com/office/drawing/2014/main" id="{3CF3ED5C-E16E-ED79-F1F7-C4561889209D}"/>
              </a:ext>
            </a:extLst>
          </p:cNvPr>
          <p:cNvSpPr>
            <a:spLocks noGrp="1"/>
          </p:cNvSpPr>
          <p:nvPr>
            <p:ph type="chart" sz="quarter" idx="18"/>
          </p:nvPr>
        </p:nvSpPr>
        <p:spPr>
          <a:xfrm>
            <a:off x="652462" y="2557463"/>
            <a:ext cx="3360738" cy="3521075"/>
          </a:xfrm>
          <a:prstGeom prst="roundRect">
            <a:avLst>
              <a:gd name="adj" fmla="val 3819"/>
            </a:avLst>
          </a:prstGeom>
        </p:spPr>
        <p:txBody>
          <a:bodyPr anchor="ctr"/>
          <a:lstStyle>
            <a:lvl1pPr marL="0" indent="0" algn="ctr">
              <a:buNone/>
              <a:defRPr>
                <a:solidFill>
                  <a:schemeClr val="tx2"/>
                </a:solidFill>
              </a:defRPr>
            </a:lvl1pPr>
          </a:lstStyle>
          <a:p>
            <a:endParaRPr lang="en-GB" dirty="0"/>
          </a:p>
        </p:txBody>
      </p:sp>
      <p:sp>
        <p:nvSpPr>
          <p:cNvPr id="7" name="Chart Placeholder 5">
            <a:extLst>
              <a:ext uri="{FF2B5EF4-FFF2-40B4-BE49-F238E27FC236}">
                <a16:creationId xmlns:a16="http://schemas.microsoft.com/office/drawing/2014/main" id="{1EC87A69-3DC6-D0B8-2125-C20072811347}"/>
              </a:ext>
            </a:extLst>
          </p:cNvPr>
          <p:cNvSpPr>
            <a:spLocks noGrp="1"/>
          </p:cNvSpPr>
          <p:nvPr>
            <p:ph type="chart" sz="quarter" idx="19"/>
          </p:nvPr>
        </p:nvSpPr>
        <p:spPr>
          <a:xfrm>
            <a:off x="4411662" y="2557463"/>
            <a:ext cx="3360738" cy="3521075"/>
          </a:xfrm>
          <a:prstGeom prst="roundRect">
            <a:avLst>
              <a:gd name="adj" fmla="val 3819"/>
            </a:avLst>
          </a:prstGeom>
        </p:spPr>
        <p:txBody>
          <a:bodyPr anchor="ctr"/>
          <a:lstStyle>
            <a:lvl1pPr marL="0" indent="0" algn="ctr">
              <a:buNone/>
              <a:defRPr>
                <a:solidFill>
                  <a:schemeClr val="tx2"/>
                </a:solidFill>
              </a:defRPr>
            </a:lvl1pPr>
          </a:lstStyle>
          <a:p>
            <a:endParaRPr lang="en-GB" dirty="0"/>
          </a:p>
        </p:txBody>
      </p:sp>
      <p:sp>
        <p:nvSpPr>
          <p:cNvPr id="8" name="Chart Placeholder 5">
            <a:extLst>
              <a:ext uri="{FF2B5EF4-FFF2-40B4-BE49-F238E27FC236}">
                <a16:creationId xmlns:a16="http://schemas.microsoft.com/office/drawing/2014/main" id="{1E583561-4D4A-5FA2-AD87-29E9580D2443}"/>
              </a:ext>
            </a:extLst>
          </p:cNvPr>
          <p:cNvSpPr>
            <a:spLocks noGrp="1"/>
          </p:cNvSpPr>
          <p:nvPr>
            <p:ph type="chart" sz="quarter" idx="20"/>
          </p:nvPr>
        </p:nvSpPr>
        <p:spPr>
          <a:xfrm>
            <a:off x="8153929" y="2557463"/>
            <a:ext cx="3360738" cy="3521075"/>
          </a:xfrm>
          <a:prstGeom prst="roundRect">
            <a:avLst>
              <a:gd name="adj" fmla="val 3819"/>
            </a:avLst>
          </a:prstGeom>
        </p:spPr>
        <p:txBody>
          <a:bodyPr anchor="ctr"/>
          <a:lstStyle>
            <a:lvl1pPr marL="0" indent="0" algn="ctr">
              <a:buNone/>
              <a:defRPr>
                <a:solidFill>
                  <a:schemeClr val="tx2"/>
                </a:solidFill>
              </a:defRPr>
            </a:lvl1pPr>
          </a:lstStyle>
          <a:p>
            <a:endParaRPr lang="en-GB" dirty="0"/>
          </a:p>
        </p:txBody>
      </p:sp>
      <p:sp>
        <p:nvSpPr>
          <p:cNvPr id="11" name="Slide Number Placeholder 10">
            <a:extLst>
              <a:ext uri="{FF2B5EF4-FFF2-40B4-BE49-F238E27FC236}">
                <a16:creationId xmlns:a16="http://schemas.microsoft.com/office/drawing/2014/main" id="{A7F7D7B8-FDBA-FB30-F7F4-940172AC168C}"/>
              </a:ext>
            </a:extLst>
          </p:cNvPr>
          <p:cNvSpPr>
            <a:spLocks noGrp="1"/>
          </p:cNvSpPr>
          <p:nvPr>
            <p:ph type="sldNum" sz="quarter" idx="21"/>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47694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bg>
      <p:bgPr>
        <a:solidFill>
          <a:schemeClr val="tx1">
            <a:alpha val="20000"/>
          </a:schemeClr>
        </a:solidFill>
        <a:effectLst/>
      </p:bgPr>
    </p:bg>
    <p:spTree>
      <p:nvGrpSpPr>
        <p:cNvPr id="1" name=""/>
        <p:cNvGrpSpPr/>
        <p:nvPr/>
      </p:nvGrpSpPr>
      <p:grpSpPr>
        <a:xfrm>
          <a:off x="0" y="0"/>
          <a:ext cx="0" cy="0"/>
          <a:chOff x="0" y="0"/>
          <a:chExt cx="0" cy="0"/>
        </a:xfrm>
      </p:grpSpPr>
      <p:pic>
        <p:nvPicPr>
          <p:cNvPr id="8" name="Picture 7" descr="A black background with yellow letters&#10;&#10;Description automatically generated">
            <a:extLst>
              <a:ext uri="{FF2B5EF4-FFF2-40B4-BE49-F238E27FC236}">
                <a16:creationId xmlns:a16="http://schemas.microsoft.com/office/drawing/2014/main" id="{CD6334CD-7C64-3306-E942-430645E82EFF}"/>
              </a:ext>
            </a:extLst>
          </p:cNvPr>
          <p:cNvPicPr>
            <a:picLocks noChangeAspect="1"/>
          </p:cNvPicPr>
          <p:nvPr userDrawn="1"/>
        </p:nvPicPr>
        <p:blipFill>
          <a:blip r:embed="rId2"/>
          <a:stretch>
            <a:fillRect/>
          </a:stretch>
        </p:blipFill>
        <p:spPr>
          <a:xfrm>
            <a:off x="610996" y="272633"/>
            <a:ext cx="1649884" cy="868616"/>
          </a:xfrm>
          <a:prstGeom prst="rect">
            <a:avLst/>
          </a:prstGeom>
        </p:spPr>
      </p:pic>
      <p:pic>
        <p:nvPicPr>
          <p:cNvPr id="13" name="Picture 12" descr="A yellow star on a black background&#10;&#10;Description automatically generated">
            <a:extLst>
              <a:ext uri="{FF2B5EF4-FFF2-40B4-BE49-F238E27FC236}">
                <a16:creationId xmlns:a16="http://schemas.microsoft.com/office/drawing/2014/main" id="{73A273DE-1F78-755D-5A93-48F4AD0801AD}"/>
              </a:ext>
            </a:extLst>
          </p:cNvPr>
          <p:cNvPicPr>
            <a:picLocks noChangeAspect="1"/>
          </p:cNvPicPr>
          <p:nvPr userDrawn="1"/>
        </p:nvPicPr>
        <p:blipFill>
          <a:blip r:embed="rId3"/>
          <a:stretch>
            <a:fillRect/>
          </a:stretch>
        </p:blipFill>
        <p:spPr>
          <a:xfrm>
            <a:off x="4495800" y="0"/>
            <a:ext cx="7696200" cy="6858000"/>
          </a:xfrm>
          <a:prstGeom prst="rect">
            <a:avLst/>
          </a:prstGeom>
        </p:spPr>
      </p:pic>
      <p:sp>
        <p:nvSpPr>
          <p:cNvPr id="14" name="Title 13">
            <a:extLst>
              <a:ext uri="{FF2B5EF4-FFF2-40B4-BE49-F238E27FC236}">
                <a16:creationId xmlns:a16="http://schemas.microsoft.com/office/drawing/2014/main" id="{EF5F39CE-251C-34EE-6ED5-0CF80E95B82C}"/>
              </a:ext>
            </a:extLst>
          </p:cNvPr>
          <p:cNvSpPr>
            <a:spLocks noGrp="1"/>
          </p:cNvSpPr>
          <p:nvPr>
            <p:ph type="title" hasCustomPrompt="1"/>
          </p:nvPr>
        </p:nvSpPr>
        <p:spPr>
          <a:xfrm>
            <a:off x="512464" y="2355682"/>
            <a:ext cx="6171641" cy="1739678"/>
          </a:xfrm>
          <a:prstGeom prst="rect">
            <a:avLst/>
          </a:prstGeom>
        </p:spPr>
        <p:txBody>
          <a:bodyPr/>
          <a:lstStyle>
            <a:lvl1pPr>
              <a:lnSpc>
                <a:spcPts val="6000"/>
              </a:lnSpc>
              <a:defRPr sz="7200" b="1">
                <a:solidFill>
                  <a:schemeClr val="tx2"/>
                </a:solidFill>
              </a:defRPr>
            </a:lvl1pPr>
          </a:lstStyle>
          <a:p>
            <a:r>
              <a:rPr lang="en-GB" dirty="0"/>
              <a:t>CLICK TO ADD A TITLE</a:t>
            </a:r>
          </a:p>
        </p:txBody>
      </p:sp>
      <p:sp>
        <p:nvSpPr>
          <p:cNvPr id="18" name="Text Placeholder 17">
            <a:extLst>
              <a:ext uri="{FF2B5EF4-FFF2-40B4-BE49-F238E27FC236}">
                <a16:creationId xmlns:a16="http://schemas.microsoft.com/office/drawing/2014/main" id="{226672C3-223F-7897-5F37-524E3F3EB677}"/>
              </a:ext>
            </a:extLst>
          </p:cNvPr>
          <p:cNvSpPr>
            <a:spLocks noGrp="1"/>
          </p:cNvSpPr>
          <p:nvPr>
            <p:ph type="body" sz="quarter" idx="11" hasCustomPrompt="1"/>
          </p:nvPr>
        </p:nvSpPr>
        <p:spPr>
          <a:xfrm>
            <a:off x="512763" y="4264537"/>
            <a:ext cx="6171342" cy="835025"/>
          </a:xfrm>
          <a:prstGeom prst="rect">
            <a:avLst/>
          </a:prstGeom>
        </p:spPr>
        <p:txBody>
          <a:bodyPr/>
          <a:lstStyle>
            <a:lvl1pPr marL="0" indent="0">
              <a:lnSpc>
                <a:spcPct val="100000"/>
              </a:lnSpc>
              <a:buNone/>
              <a:defRPr sz="2500">
                <a:solidFill>
                  <a:schemeClr val="tx2"/>
                </a:solidFill>
              </a:defRPr>
            </a:lvl1pPr>
          </a:lstStyle>
          <a:p>
            <a:pPr lvl="0"/>
            <a:r>
              <a:rPr lang="en-GB" dirty="0"/>
              <a:t>Add subtitle text here</a:t>
            </a:r>
          </a:p>
        </p:txBody>
      </p:sp>
      <p:sp>
        <p:nvSpPr>
          <p:cNvPr id="20" name="Picture Placeholder 19">
            <a:extLst>
              <a:ext uri="{FF2B5EF4-FFF2-40B4-BE49-F238E27FC236}">
                <a16:creationId xmlns:a16="http://schemas.microsoft.com/office/drawing/2014/main" id="{F58BB5B7-4670-0663-E064-FFCAE041C6AB}"/>
              </a:ext>
            </a:extLst>
          </p:cNvPr>
          <p:cNvSpPr>
            <a:spLocks noGrp="1"/>
          </p:cNvSpPr>
          <p:nvPr>
            <p:ph type="pic" sz="quarter" idx="12"/>
          </p:nvPr>
        </p:nvSpPr>
        <p:spPr>
          <a:xfrm>
            <a:off x="6500813" y="0"/>
            <a:ext cx="5691187" cy="6858000"/>
          </a:xfrm>
          <a:prstGeom prst="rect">
            <a:avLst/>
          </a:prstGeom>
        </p:spPr>
        <p:txBody>
          <a:bodyPr anchor="ctr"/>
          <a:lstStyle>
            <a:lvl1pPr marL="0" indent="0" algn="ctr">
              <a:buNone/>
              <a:defRPr sz="1800">
                <a:solidFill>
                  <a:schemeClr val="tx2"/>
                </a:solidFill>
              </a:defRPr>
            </a:lvl1pPr>
          </a:lstStyle>
          <a:p>
            <a:endParaRPr lang="en-GB"/>
          </a:p>
        </p:txBody>
      </p:sp>
    </p:spTree>
    <p:extLst>
      <p:ext uri="{BB962C8B-B14F-4D97-AF65-F5344CB8AC3E}">
        <p14:creationId xmlns:p14="http://schemas.microsoft.com/office/powerpoint/2010/main" val="3929544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_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6" name="Chart Placeholder 5">
            <a:extLst>
              <a:ext uri="{FF2B5EF4-FFF2-40B4-BE49-F238E27FC236}">
                <a16:creationId xmlns:a16="http://schemas.microsoft.com/office/drawing/2014/main" id="{3CF3ED5C-E16E-ED79-F1F7-C4561889209D}"/>
              </a:ext>
            </a:extLst>
          </p:cNvPr>
          <p:cNvSpPr>
            <a:spLocks noGrp="1"/>
          </p:cNvSpPr>
          <p:nvPr>
            <p:ph type="chart" sz="quarter" idx="18"/>
          </p:nvPr>
        </p:nvSpPr>
        <p:spPr>
          <a:xfrm>
            <a:off x="652462" y="2557463"/>
            <a:ext cx="3360738" cy="3716337"/>
          </a:xfrm>
          <a:prstGeom prst="roundRect">
            <a:avLst>
              <a:gd name="adj" fmla="val 3819"/>
            </a:avLst>
          </a:prstGeom>
        </p:spPr>
        <p:txBody>
          <a:bodyPr anchor="ctr"/>
          <a:lstStyle>
            <a:lvl1pPr marL="0" indent="0" algn="ctr">
              <a:buNone/>
              <a:defRPr>
                <a:solidFill>
                  <a:schemeClr val="tx2"/>
                </a:solidFill>
              </a:defRPr>
            </a:lvl1pPr>
          </a:lstStyle>
          <a:p>
            <a:endParaRPr lang="en-GB" dirty="0"/>
          </a:p>
        </p:txBody>
      </p:sp>
      <p:sp>
        <p:nvSpPr>
          <p:cNvPr id="7" name="Chart Placeholder 5">
            <a:extLst>
              <a:ext uri="{FF2B5EF4-FFF2-40B4-BE49-F238E27FC236}">
                <a16:creationId xmlns:a16="http://schemas.microsoft.com/office/drawing/2014/main" id="{1EC87A69-3DC6-D0B8-2125-C20072811347}"/>
              </a:ext>
            </a:extLst>
          </p:cNvPr>
          <p:cNvSpPr>
            <a:spLocks noGrp="1"/>
          </p:cNvSpPr>
          <p:nvPr>
            <p:ph type="chart" sz="quarter" idx="19"/>
          </p:nvPr>
        </p:nvSpPr>
        <p:spPr>
          <a:xfrm>
            <a:off x="4411662" y="2557463"/>
            <a:ext cx="3360738" cy="2801937"/>
          </a:xfrm>
          <a:prstGeom prst="roundRect">
            <a:avLst>
              <a:gd name="adj" fmla="val 3819"/>
            </a:avLst>
          </a:prstGeom>
        </p:spPr>
        <p:txBody>
          <a:bodyPr anchor="ctr"/>
          <a:lstStyle>
            <a:lvl1pPr marL="0" indent="0" algn="ctr">
              <a:buNone/>
              <a:defRPr>
                <a:solidFill>
                  <a:schemeClr val="tx2"/>
                </a:solidFill>
              </a:defRPr>
            </a:lvl1pPr>
          </a:lstStyle>
          <a:p>
            <a:endParaRPr lang="en-GB" dirty="0"/>
          </a:p>
        </p:txBody>
      </p:sp>
      <p:sp>
        <p:nvSpPr>
          <p:cNvPr id="8" name="Chart Placeholder 5">
            <a:extLst>
              <a:ext uri="{FF2B5EF4-FFF2-40B4-BE49-F238E27FC236}">
                <a16:creationId xmlns:a16="http://schemas.microsoft.com/office/drawing/2014/main" id="{1E583561-4D4A-5FA2-AD87-29E9580D2443}"/>
              </a:ext>
            </a:extLst>
          </p:cNvPr>
          <p:cNvSpPr>
            <a:spLocks noGrp="1"/>
          </p:cNvSpPr>
          <p:nvPr>
            <p:ph type="chart" sz="quarter" idx="20"/>
          </p:nvPr>
        </p:nvSpPr>
        <p:spPr>
          <a:xfrm>
            <a:off x="8153929" y="2557463"/>
            <a:ext cx="3360738" cy="2801937"/>
          </a:xfrm>
          <a:prstGeom prst="roundRect">
            <a:avLst>
              <a:gd name="adj" fmla="val 3819"/>
            </a:avLst>
          </a:prstGeom>
        </p:spPr>
        <p:txBody>
          <a:bodyPr anchor="ctr"/>
          <a:lstStyle>
            <a:lvl1pPr marL="0" indent="0" algn="ctr">
              <a:buNone/>
              <a:defRPr>
                <a:solidFill>
                  <a:schemeClr val="tx2"/>
                </a:solidFill>
              </a:defRPr>
            </a:lvl1pPr>
          </a:lstStyle>
          <a:p>
            <a:endParaRPr lang="en-GB" dirty="0"/>
          </a:p>
        </p:txBody>
      </p:sp>
      <p:sp>
        <p:nvSpPr>
          <p:cNvPr id="3" name="Text Placeholder 12">
            <a:extLst>
              <a:ext uri="{FF2B5EF4-FFF2-40B4-BE49-F238E27FC236}">
                <a16:creationId xmlns:a16="http://schemas.microsoft.com/office/drawing/2014/main" id="{90647CCB-FF9B-E8CB-2466-5009A89B7F25}"/>
              </a:ext>
            </a:extLst>
          </p:cNvPr>
          <p:cNvSpPr>
            <a:spLocks noGrp="1"/>
          </p:cNvSpPr>
          <p:nvPr>
            <p:ph type="body" sz="quarter" idx="14" hasCustomPrompt="1"/>
          </p:nvPr>
        </p:nvSpPr>
        <p:spPr>
          <a:xfrm>
            <a:off x="4403197" y="5587378"/>
            <a:ext cx="3369203" cy="686422"/>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4" name="Text Placeholder 12">
            <a:extLst>
              <a:ext uri="{FF2B5EF4-FFF2-40B4-BE49-F238E27FC236}">
                <a16:creationId xmlns:a16="http://schemas.microsoft.com/office/drawing/2014/main" id="{C3140E7C-F31F-EE09-F84F-2CB9926D97A6}"/>
              </a:ext>
            </a:extLst>
          </p:cNvPr>
          <p:cNvSpPr>
            <a:spLocks noGrp="1"/>
          </p:cNvSpPr>
          <p:nvPr>
            <p:ph type="body" sz="quarter" idx="21" hasCustomPrompt="1"/>
          </p:nvPr>
        </p:nvSpPr>
        <p:spPr>
          <a:xfrm>
            <a:off x="8153929" y="5587378"/>
            <a:ext cx="3369203" cy="686422"/>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11" name="Slide Number Placeholder 10">
            <a:extLst>
              <a:ext uri="{FF2B5EF4-FFF2-40B4-BE49-F238E27FC236}">
                <a16:creationId xmlns:a16="http://schemas.microsoft.com/office/drawing/2014/main" id="{FFDBB462-3F04-4280-A819-352A22E253FE}"/>
              </a:ext>
            </a:extLst>
          </p:cNvPr>
          <p:cNvSpPr>
            <a:spLocks noGrp="1"/>
          </p:cNvSpPr>
          <p:nvPr>
            <p:ph type="sldNum" sz="quarter" idx="22"/>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1321030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nk Slide_1">
    <p:spTree>
      <p:nvGrpSpPr>
        <p:cNvPr id="1" name=""/>
        <p:cNvGrpSpPr/>
        <p:nvPr/>
      </p:nvGrpSpPr>
      <p:grpSpPr>
        <a:xfrm>
          <a:off x="0" y="0"/>
          <a:ext cx="0" cy="0"/>
          <a:chOff x="0" y="0"/>
          <a:chExt cx="0" cy="0"/>
        </a:xfrm>
      </p:grpSpPr>
      <p:sp>
        <p:nvSpPr>
          <p:cNvPr id="5" name="Round Same-side Corner of Rectangle 4">
            <a:extLst>
              <a:ext uri="{FF2B5EF4-FFF2-40B4-BE49-F238E27FC236}">
                <a16:creationId xmlns:a16="http://schemas.microsoft.com/office/drawing/2014/main" id="{544756D4-973D-B0A9-4192-82367441EF5A}"/>
              </a:ext>
            </a:extLst>
          </p:cNvPr>
          <p:cNvSpPr/>
          <p:nvPr userDrawn="1"/>
        </p:nvSpPr>
        <p:spPr>
          <a:xfrm rot="5400000">
            <a:off x="1641617" y="3387581"/>
            <a:ext cx="1229500" cy="4512737"/>
          </a:xfrm>
          <a:prstGeom prst="round2SameRect">
            <a:avLst>
              <a:gd name="adj1" fmla="val 13087"/>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solidFill>
                <a:schemeClr val="accent2"/>
              </a:solidFill>
            </a:endParaRPr>
          </a:p>
        </p:txBody>
      </p:sp>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13" name="Text Placeholder 12">
            <a:extLst>
              <a:ext uri="{FF2B5EF4-FFF2-40B4-BE49-F238E27FC236}">
                <a16:creationId xmlns:a16="http://schemas.microsoft.com/office/drawing/2014/main" id="{90A363D2-7437-05D5-FB41-D595DEE5FAA5}"/>
              </a:ext>
            </a:extLst>
          </p:cNvPr>
          <p:cNvSpPr>
            <a:spLocks noGrp="1"/>
          </p:cNvSpPr>
          <p:nvPr>
            <p:ph type="body" sz="quarter" idx="11" hasCustomPrompt="1"/>
          </p:nvPr>
        </p:nvSpPr>
        <p:spPr>
          <a:xfrm>
            <a:off x="545951" y="2585302"/>
            <a:ext cx="5357813" cy="774700"/>
          </a:xfrm>
          <a:prstGeom prst="rect">
            <a:avLst/>
          </a:prstGeom>
        </p:spPr>
        <p:txBody>
          <a:bodyPr/>
          <a:lstStyle>
            <a:lvl1pPr marL="0" indent="0">
              <a:buNone/>
              <a:defRPr sz="1500" b="1">
                <a:solidFill>
                  <a:schemeClr val="accent2"/>
                </a:solidFill>
              </a:defRPr>
            </a:lvl1pPr>
          </a:lstStyle>
          <a:p>
            <a:pPr lvl="0"/>
            <a:r>
              <a:rPr lang="en-GB" dirty="0"/>
              <a:t>Opening paragraph</a:t>
            </a:r>
          </a:p>
        </p:txBody>
      </p:sp>
      <p:sp>
        <p:nvSpPr>
          <p:cNvPr id="19" name="Text Placeholder 12">
            <a:extLst>
              <a:ext uri="{FF2B5EF4-FFF2-40B4-BE49-F238E27FC236}">
                <a16:creationId xmlns:a16="http://schemas.microsoft.com/office/drawing/2014/main" id="{B7B7DEDD-801E-F3C8-0048-C3B80E870F62}"/>
              </a:ext>
            </a:extLst>
          </p:cNvPr>
          <p:cNvSpPr>
            <a:spLocks noGrp="1"/>
          </p:cNvSpPr>
          <p:nvPr>
            <p:ph type="body" sz="quarter" idx="14" hasCustomPrompt="1"/>
          </p:nvPr>
        </p:nvSpPr>
        <p:spPr>
          <a:xfrm>
            <a:off x="545951" y="3585977"/>
            <a:ext cx="5357813" cy="774700"/>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3" name="Chart Placeholder 2">
            <a:extLst>
              <a:ext uri="{FF2B5EF4-FFF2-40B4-BE49-F238E27FC236}">
                <a16:creationId xmlns:a16="http://schemas.microsoft.com/office/drawing/2014/main" id="{7F0A6369-BE16-A9ED-01E1-EBCFCEABA077}"/>
              </a:ext>
            </a:extLst>
          </p:cNvPr>
          <p:cNvSpPr>
            <a:spLocks noGrp="1"/>
          </p:cNvSpPr>
          <p:nvPr>
            <p:ph type="chart" sz="quarter" idx="15"/>
          </p:nvPr>
        </p:nvSpPr>
        <p:spPr>
          <a:xfrm>
            <a:off x="6096000" y="1033463"/>
            <a:ext cx="5842000" cy="5553075"/>
          </a:xfrm>
          <a:prstGeom prst="rect">
            <a:avLst/>
          </a:prstGeom>
        </p:spPr>
        <p:txBody>
          <a:bodyPr anchor="ctr"/>
          <a:lstStyle>
            <a:lvl1pPr marL="0" indent="0" algn="ctr">
              <a:buNone/>
              <a:defRPr sz="2400">
                <a:solidFill>
                  <a:sysClr val="windowText" lastClr="000000"/>
                </a:solidFill>
              </a:defRPr>
            </a:lvl1pPr>
          </a:lstStyle>
          <a:p>
            <a:endParaRPr lang="en-GB" dirty="0"/>
          </a:p>
        </p:txBody>
      </p:sp>
      <p:sp>
        <p:nvSpPr>
          <p:cNvPr id="6" name="Text Placeholder 5">
            <a:extLst>
              <a:ext uri="{FF2B5EF4-FFF2-40B4-BE49-F238E27FC236}">
                <a16:creationId xmlns:a16="http://schemas.microsoft.com/office/drawing/2014/main" id="{C246CE30-88E9-6812-6E4F-E55E97C4F711}"/>
              </a:ext>
            </a:extLst>
          </p:cNvPr>
          <p:cNvSpPr>
            <a:spLocks noGrp="1"/>
          </p:cNvSpPr>
          <p:nvPr>
            <p:ph type="body" sz="quarter" idx="16" hasCustomPrompt="1"/>
          </p:nvPr>
        </p:nvSpPr>
        <p:spPr>
          <a:xfrm>
            <a:off x="569682" y="5148648"/>
            <a:ext cx="3356436" cy="956733"/>
          </a:xfrm>
          <a:prstGeom prst="rect">
            <a:avLst/>
          </a:prstGeom>
        </p:spPr>
        <p:txBody>
          <a:bodyPr/>
          <a:lstStyle>
            <a:lvl1pPr marL="0" indent="0" algn="l">
              <a:lnSpc>
                <a:spcPct val="100000"/>
              </a:lnSpc>
              <a:spcBef>
                <a:spcPts val="1000"/>
              </a:spcBef>
              <a:buNone/>
              <a:defRPr sz="18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Quote box</a:t>
            </a:r>
          </a:p>
        </p:txBody>
      </p:sp>
      <p:sp>
        <p:nvSpPr>
          <p:cNvPr id="7" name="Slide Number Placeholder 6">
            <a:extLst>
              <a:ext uri="{FF2B5EF4-FFF2-40B4-BE49-F238E27FC236}">
                <a16:creationId xmlns:a16="http://schemas.microsoft.com/office/drawing/2014/main" id="{267BDB9F-FA90-3B96-6B9A-28916A6CB085}"/>
              </a:ext>
            </a:extLst>
          </p:cNvPr>
          <p:cNvSpPr>
            <a:spLocks noGrp="1"/>
          </p:cNvSpPr>
          <p:nvPr>
            <p:ph type="sldNum" sz="quarter" idx="17"/>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981931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l Slide_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2" name="Text Placeholder 12">
            <a:extLst>
              <a:ext uri="{FF2B5EF4-FFF2-40B4-BE49-F238E27FC236}">
                <a16:creationId xmlns:a16="http://schemas.microsoft.com/office/drawing/2014/main" id="{2F442E09-9EEF-5E8C-B6B2-9B65CBD91597}"/>
              </a:ext>
            </a:extLst>
          </p:cNvPr>
          <p:cNvSpPr>
            <a:spLocks noGrp="1"/>
          </p:cNvSpPr>
          <p:nvPr>
            <p:ph type="body" sz="quarter" idx="12" hasCustomPrompt="1"/>
          </p:nvPr>
        </p:nvSpPr>
        <p:spPr>
          <a:xfrm>
            <a:off x="545952" y="2651392"/>
            <a:ext cx="3467249" cy="239674"/>
          </a:xfrm>
          <a:prstGeom prst="rect">
            <a:avLst/>
          </a:prstGeom>
        </p:spPr>
        <p:txBody>
          <a:bodyPr/>
          <a:lstStyle>
            <a:lvl1pPr marL="0" indent="0">
              <a:buNone/>
              <a:defRPr sz="1600" b="1">
                <a:solidFill>
                  <a:schemeClr val="tx2"/>
                </a:solidFill>
              </a:defRPr>
            </a:lvl1pPr>
          </a:lstStyle>
          <a:p>
            <a:pPr lvl="0"/>
            <a:r>
              <a:rPr lang="en-GB" dirty="0"/>
              <a:t>Add a subheading here</a:t>
            </a:r>
          </a:p>
        </p:txBody>
      </p:sp>
      <p:sp>
        <p:nvSpPr>
          <p:cNvPr id="4" name="Text Placeholder 16">
            <a:extLst>
              <a:ext uri="{FF2B5EF4-FFF2-40B4-BE49-F238E27FC236}">
                <a16:creationId xmlns:a16="http://schemas.microsoft.com/office/drawing/2014/main" id="{8339927A-1214-9F01-6A05-B671DD238F56}"/>
              </a:ext>
            </a:extLst>
          </p:cNvPr>
          <p:cNvSpPr>
            <a:spLocks noGrp="1"/>
          </p:cNvSpPr>
          <p:nvPr>
            <p:ph type="body" sz="quarter" idx="13" hasCustomPrompt="1"/>
          </p:nvPr>
        </p:nvSpPr>
        <p:spPr>
          <a:xfrm>
            <a:off x="545951" y="4213081"/>
            <a:ext cx="3467249" cy="1834693"/>
          </a:xfrm>
          <a:prstGeom prst="rect">
            <a:avLst/>
          </a:prstGeom>
        </p:spPr>
        <p:txBody>
          <a:bodyPr/>
          <a:lstStyle>
            <a:lvl1pPr marL="228600" indent="-228600">
              <a:buFontTx/>
              <a:buBlip>
                <a:blip r:embed="rId2"/>
              </a:buBlip>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dirty="0"/>
              <a:t>Bullet Point style</a:t>
            </a:r>
          </a:p>
          <a:p>
            <a:pPr lvl="0"/>
            <a:r>
              <a:rPr lang="en-GB" dirty="0"/>
              <a:t>Bullet Point style</a:t>
            </a:r>
          </a:p>
          <a:p>
            <a:pPr lvl="0"/>
            <a:r>
              <a:rPr lang="en-GB" dirty="0"/>
              <a:t>Bullet Point style</a:t>
            </a:r>
          </a:p>
        </p:txBody>
      </p:sp>
      <p:sp>
        <p:nvSpPr>
          <p:cNvPr id="7" name="Text Placeholder 12">
            <a:extLst>
              <a:ext uri="{FF2B5EF4-FFF2-40B4-BE49-F238E27FC236}">
                <a16:creationId xmlns:a16="http://schemas.microsoft.com/office/drawing/2014/main" id="{60C04FCC-011E-8746-2E70-EBF886F5F31B}"/>
              </a:ext>
            </a:extLst>
          </p:cNvPr>
          <p:cNvSpPr>
            <a:spLocks noGrp="1"/>
          </p:cNvSpPr>
          <p:nvPr>
            <p:ph type="body" sz="quarter" idx="14" hasCustomPrompt="1"/>
          </p:nvPr>
        </p:nvSpPr>
        <p:spPr>
          <a:xfrm>
            <a:off x="545952" y="3002822"/>
            <a:ext cx="3467249" cy="1074770"/>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11" name="Round Same-side Corner of Rectangle 10">
            <a:extLst>
              <a:ext uri="{FF2B5EF4-FFF2-40B4-BE49-F238E27FC236}">
                <a16:creationId xmlns:a16="http://schemas.microsoft.com/office/drawing/2014/main" id="{B525BBD4-B0D6-FB68-93A6-7FA2C7F352A1}"/>
              </a:ext>
            </a:extLst>
          </p:cNvPr>
          <p:cNvSpPr/>
          <p:nvPr userDrawn="1"/>
        </p:nvSpPr>
        <p:spPr>
          <a:xfrm>
            <a:off x="8125866" y="2729552"/>
            <a:ext cx="3411709" cy="4028185"/>
          </a:xfrm>
          <a:prstGeom prst="round2SameRect">
            <a:avLst>
              <a:gd name="adj1" fmla="val 3446"/>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solidFill>
                <a:schemeClr val="bg1"/>
              </a:solidFill>
            </a:endParaRPr>
          </a:p>
        </p:txBody>
      </p:sp>
      <p:sp>
        <p:nvSpPr>
          <p:cNvPr id="12" name="Text Placeholder 5">
            <a:extLst>
              <a:ext uri="{FF2B5EF4-FFF2-40B4-BE49-F238E27FC236}">
                <a16:creationId xmlns:a16="http://schemas.microsoft.com/office/drawing/2014/main" id="{499A30F7-8100-ED52-2D62-D2ACDAE8E98C}"/>
              </a:ext>
            </a:extLst>
          </p:cNvPr>
          <p:cNvSpPr>
            <a:spLocks noGrp="1"/>
          </p:cNvSpPr>
          <p:nvPr>
            <p:ph type="body" sz="quarter" idx="15" hasCustomPrompt="1"/>
          </p:nvPr>
        </p:nvSpPr>
        <p:spPr>
          <a:xfrm>
            <a:off x="8327564" y="3049324"/>
            <a:ext cx="3008312" cy="3443718"/>
          </a:xfrm>
          <a:prstGeom prst="rect">
            <a:avLst/>
          </a:prstGeom>
        </p:spPr>
        <p:txBody>
          <a:bodyPr/>
          <a:lstStyle>
            <a:lvl1pPr marL="0" indent="0" algn="ctr">
              <a:lnSpc>
                <a:spcPct val="100000"/>
              </a:lnSpc>
              <a:spcBef>
                <a:spcPts val="1000"/>
              </a:spcBef>
              <a:buNone/>
              <a:defRPr sz="1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”Quote style”</a:t>
            </a:r>
          </a:p>
          <a:p>
            <a:pPr lvl="0"/>
            <a:r>
              <a:rPr lang="en-GB" dirty="0"/>
              <a:t> - author style</a:t>
            </a:r>
          </a:p>
        </p:txBody>
      </p:sp>
      <p:sp>
        <p:nvSpPr>
          <p:cNvPr id="14" name="Picture Placeholder 20">
            <a:extLst>
              <a:ext uri="{FF2B5EF4-FFF2-40B4-BE49-F238E27FC236}">
                <a16:creationId xmlns:a16="http://schemas.microsoft.com/office/drawing/2014/main" id="{08A4ADE7-3252-D9BD-687F-D479BAEC9878}"/>
              </a:ext>
            </a:extLst>
          </p:cNvPr>
          <p:cNvSpPr>
            <a:spLocks noGrp="1"/>
          </p:cNvSpPr>
          <p:nvPr>
            <p:ph type="pic" sz="quarter" idx="16"/>
          </p:nvPr>
        </p:nvSpPr>
        <p:spPr>
          <a:xfrm>
            <a:off x="4395849" y="2057399"/>
            <a:ext cx="3782951" cy="4700337"/>
          </a:xfrm>
          <a:prstGeom prst="roundRect">
            <a:avLst>
              <a:gd name="adj" fmla="val 2818"/>
            </a:avLst>
          </a:prstGeom>
        </p:spPr>
        <p:txBody>
          <a:bodyPr anchor="ctr"/>
          <a:lstStyle>
            <a:lvl1pPr marL="0" indent="0" algn="ctr">
              <a:buNone/>
              <a:defRPr>
                <a:solidFill>
                  <a:schemeClr val="tx2"/>
                </a:solidFill>
              </a:defRPr>
            </a:lvl1pPr>
          </a:lstStyle>
          <a:p>
            <a:endParaRPr lang="en-GB"/>
          </a:p>
        </p:txBody>
      </p:sp>
      <p:sp>
        <p:nvSpPr>
          <p:cNvPr id="13" name="Slide Number Placeholder 12">
            <a:extLst>
              <a:ext uri="{FF2B5EF4-FFF2-40B4-BE49-F238E27FC236}">
                <a16:creationId xmlns:a16="http://schemas.microsoft.com/office/drawing/2014/main" id="{F7320D81-EBC8-D08D-9CAE-CB0FF6DE512D}"/>
              </a:ext>
            </a:extLst>
          </p:cNvPr>
          <p:cNvSpPr>
            <a:spLocks noGrp="1"/>
          </p:cNvSpPr>
          <p:nvPr>
            <p:ph type="sldNum" sz="quarter" idx="17"/>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3787007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l Slide_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69C1F8-C866-F410-45B9-078F8740CE09}"/>
              </a:ext>
            </a:extLst>
          </p:cNvPr>
          <p:cNvPicPr>
            <a:picLocks noChangeAspect="1"/>
          </p:cNvPicPr>
          <p:nvPr userDrawn="1"/>
        </p:nvPicPr>
        <p:blipFill rotWithShape="1">
          <a:blip r:embed="rId2"/>
          <a:srcRect l="2889" t="7843" r="20219" b="15455"/>
          <a:stretch/>
        </p:blipFill>
        <p:spPr>
          <a:xfrm>
            <a:off x="5655734" y="0"/>
            <a:ext cx="6536266" cy="6764867"/>
          </a:xfrm>
          <a:prstGeom prst="rect">
            <a:avLst/>
          </a:prstGeom>
        </p:spPr>
      </p:pic>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2" name="Text Placeholder 12">
            <a:extLst>
              <a:ext uri="{FF2B5EF4-FFF2-40B4-BE49-F238E27FC236}">
                <a16:creationId xmlns:a16="http://schemas.microsoft.com/office/drawing/2014/main" id="{2F442E09-9EEF-5E8C-B6B2-9B65CBD91597}"/>
              </a:ext>
            </a:extLst>
          </p:cNvPr>
          <p:cNvSpPr>
            <a:spLocks noGrp="1"/>
          </p:cNvSpPr>
          <p:nvPr>
            <p:ph type="body" sz="quarter" idx="12" hasCustomPrompt="1"/>
          </p:nvPr>
        </p:nvSpPr>
        <p:spPr>
          <a:xfrm>
            <a:off x="545952" y="2651392"/>
            <a:ext cx="3467249" cy="239674"/>
          </a:xfrm>
          <a:prstGeom prst="rect">
            <a:avLst/>
          </a:prstGeom>
        </p:spPr>
        <p:txBody>
          <a:bodyPr/>
          <a:lstStyle>
            <a:lvl1pPr marL="0" indent="0">
              <a:buNone/>
              <a:defRPr sz="1600" b="1">
                <a:solidFill>
                  <a:schemeClr val="tx2"/>
                </a:solidFill>
              </a:defRPr>
            </a:lvl1pPr>
          </a:lstStyle>
          <a:p>
            <a:pPr lvl="0"/>
            <a:r>
              <a:rPr lang="en-GB" dirty="0"/>
              <a:t>Add a subheading here</a:t>
            </a:r>
          </a:p>
        </p:txBody>
      </p:sp>
      <p:sp>
        <p:nvSpPr>
          <p:cNvPr id="4" name="Text Placeholder 16">
            <a:extLst>
              <a:ext uri="{FF2B5EF4-FFF2-40B4-BE49-F238E27FC236}">
                <a16:creationId xmlns:a16="http://schemas.microsoft.com/office/drawing/2014/main" id="{8339927A-1214-9F01-6A05-B671DD238F56}"/>
              </a:ext>
            </a:extLst>
          </p:cNvPr>
          <p:cNvSpPr>
            <a:spLocks noGrp="1"/>
          </p:cNvSpPr>
          <p:nvPr>
            <p:ph type="body" sz="quarter" idx="13" hasCustomPrompt="1"/>
          </p:nvPr>
        </p:nvSpPr>
        <p:spPr>
          <a:xfrm>
            <a:off x="545951" y="4213081"/>
            <a:ext cx="3467249" cy="1834693"/>
          </a:xfrm>
          <a:prstGeom prst="rect">
            <a:avLst/>
          </a:prstGeom>
        </p:spPr>
        <p:txBody>
          <a:bodyPr/>
          <a:lstStyle>
            <a:lvl1pPr marL="228600" indent="-228600">
              <a:buFontTx/>
              <a:buBlip>
                <a:blip r:embed="rId3"/>
              </a:buBlip>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dirty="0"/>
              <a:t>Bullet Point style</a:t>
            </a:r>
          </a:p>
          <a:p>
            <a:pPr lvl="0"/>
            <a:r>
              <a:rPr lang="en-GB" dirty="0"/>
              <a:t>Bullet Point style</a:t>
            </a:r>
          </a:p>
          <a:p>
            <a:pPr lvl="0"/>
            <a:r>
              <a:rPr lang="en-GB" dirty="0"/>
              <a:t>Bullet Point style</a:t>
            </a:r>
          </a:p>
        </p:txBody>
      </p:sp>
      <p:sp>
        <p:nvSpPr>
          <p:cNvPr id="7" name="Text Placeholder 12">
            <a:extLst>
              <a:ext uri="{FF2B5EF4-FFF2-40B4-BE49-F238E27FC236}">
                <a16:creationId xmlns:a16="http://schemas.microsoft.com/office/drawing/2014/main" id="{60C04FCC-011E-8746-2E70-EBF886F5F31B}"/>
              </a:ext>
            </a:extLst>
          </p:cNvPr>
          <p:cNvSpPr>
            <a:spLocks noGrp="1"/>
          </p:cNvSpPr>
          <p:nvPr>
            <p:ph type="body" sz="quarter" idx="14" hasCustomPrompt="1"/>
          </p:nvPr>
        </p:nvSpPr>
        <p:spPr>
          <a:xfrm>
            <a:off x="545952" y="3002822"/>
            <a:ext cx="3467249" cy="1074770"/>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11" name="Round Same-side Corner of Rectangle 10">
            <a:extLst>
              <a:ext uri="{FF2B5EF4-FFF2-40B4-BE49-F238E27FC236}">
                <a16:creationId xmlns:a16="http://schemas.microsoft.com/office/drawing/2014/main" id="{B525BBD4-B0D6-FB68-93A6-7FA2C7F352A1}"/>
              </a:ext>
            </a:extLst>
          </p:cNvPr>
          <p:cNvSpPr/>
          <p:nvPr userDrawn="1"/>
        </p:nvSpPr>
        <p:spPr>
          <a:xfrm>
            <a:off x="8125866" y="2729552"/>
            <a:ext cx="3411709" cy="4028185"/>
          </a:xfrm>
          <a:prstGeom prst="round2SameRect">
            <a:avLst>
              <a:gd name="adj1" fmla="val 3446"/>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solidFill>
                <a:schemeClr val="bg1"/>
              </a:solidFill>
            </a:endParaRPr>
          </a:p>
        </p:txBody>
      </p:sp>
      <p:sp>
        <p:nvSpPr>
          <p:cNvPr id="12" name="Text Placeholder 5">
            <a:extLst>
              <a:ext uri="{FF2B5EF4-FFF2-40B4-BE49-F238E27FC236}">
                <a16:creationId xmlns:a16="http://schemas.microsoft.com/office/drawing/2014/main" id="{499A30F7-8100-ED52-2D62-D2ACDAE8E98C}"/>
              </a:ext>
            </a:extLst>
          </p:cNvPr>
          <p:cNvSpPr>
            <a:spLocks noGrp="1"/>
          </p:cNvSpPr>
          <p:nvPr>
            <p:ph type="body" sz="quarter" idx="15" hasCustomPrompt="1"/>
          </p:nvPr>
        </p:nvSpPr>
        <p:spPr>
          <a:xfrm>
            <a:off x="8327564" y="3049324"/>
            <a:ext cx="3008312" cy="3443718"/>
          </a:xfrm>
          <a:prstGeom prst="rect">
            <a:avLst/>
          </a:prstGeom>
        </p:spPr>
        <p:txBody>
          <a:bodyPr/>
          <a:lstStyle>
            <a:lvl1pPr marL="0" indent="0" algn="ctr">
              <a:lnSpc>
                <a:spcPct val="100000"/>
              </a:lnSpc>
              <a:spcBef>
                <a:spcPts val="1000"/>
              </a:spcBef>
              <a:buNone/>
              <a:defRPr sz="1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”Quote style”</a:t>
            </a:r>
          </a:p>
          <a:p>
            <a:pPr lvl="0"/>
            <a:r>
              <a:rPr lang="en-GB" dirty="0"/>
              <a:t> - author style</a:t>
            </a:r>
          </a:p>
        </p:txBody>
      </p:sp>
      <p:sp>
        <p:nvSpPr>
          <p:cNvPr id="14" name="Picture Placeholder 20">
            <a:extLst>
              <a:ext uri="{FF2B5EF4-FFF2-40B4-BE49-F238E27FC236}">
                <a16:creationId xmlns:a16="http://schemas.microsoft.com/office/drawing/2014/main" id="{08A4ADE7-3252-D9BD-687F-D479BAEC9878}"/>
              </a:ext>
            </a:extLst>
          </p:cNvPr>
          <p:cNvSpPr>
            <a:spLocks noGrp="1"/>
          </p:cNvSpPr>
          <p:nvPr>
            <p:ph type="pic" sz="quarter" idx="16"/>
          </p:nvPr>
        </p:nvSpPr>
        <p:spPr>
          <a:xfrm>
            <a:off x="4395849" y="2057399"/>
            <a:ext cx="3782951" cy="4700337"/>
          </a:xfrm>
          <a:prstGeom prst="roundRect">
            <a:avLst>
              <a:gd name="adj" fmla="val 2818"/>
            </a:avLst>
          </a:prstGeom>
        </p:spPr>
        <p:txBody>
          <a:bodyPr anchor="ctr"/>
          <a:lstStyle>
            <a:lvl1pPr marL="0" indent="0" algn="ctr">
              <a:buNone/>
              <a:defRPr>
                <a:solidFill>
                  <a:schemeClr val="tx2"/>
                </a:solidFill>
              </a:defRPr>
            </a:lvl1pPr>
          </a:lstStyle>
          <a:p>
            <a:endParaRPr lang="en-GB"/>
          </a:p>
        </p:txBody>
      </p:sp>
      <p:sp>
        <p:nvSpPr>
          <p:cNvPr id="16" name="Slide Number Placeholder 15">
            <a:extLst>
              <a:ext uri="{FF2B5EF4-FFF2-40B4-BE49-F238E27FC236}">
                <a16:creationId xmlns:a16="http://schemas.microsoft.com/office/drawing/2014/main" id="{BDC8229F-D673-2ABA-C483-4023DA1610BD}"/>
              </a:ext>
            </a:extLst>
          </p:cNvPr>
          <p:cNvSpPr>
            <a:spLocks noGrp="1"/>
          </p:cNvSpPr>
          <p:nvPr>
            <p:ph type="sldNum" sz="quarter" idx="17"/>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150750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Slide_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5" name="Text Placeholder 12">
            <a:extLst>
              <a:ext uri="{FF2B5EF4-FFF2-40B4-BE49-F238E27FC236}">
                <a16:creationId xmlns:a16="http://schemas.microsoft.com/office/drawing/2014/main" id="{B60EF00F-26C9-004B-C829-E99D38CDE7DA}"/>
              </a:ext>
            </a:extLst>
          </p:cNvPr>
          <p:cNvSpPr>
            <a:spLocks noGrp="1"/>
          </p:cNvSpPr>
          <p:nvPr>
            <p:ph type="body" sz="quarter" idx="12" hasCustomPrompt="1"/>
          </p:nvPr>
        </p:nvSpPr>
        <p:spPr>
          <a:xfrm>
            <a:off x="545952" y="2727154"/>
            <a:ext cx="3467249" cy="239674"/>
          </a:xfrm>
          <a:prstGeom prst="rect">
            <a:avLst/>
          </a:prstGeom>
        </p:spPr>
        <p:txBody>
          <a:bodyPr/>
          <a:lstStyle>
            <a:lvl1pPr marL="0" indent="0">
              <a:buNone/>
              <a:defRPr sz="1600" b="1">
                <a:solidFill>
                  <a:schemeClr val="tx2"/>
                </a:solidFill>
              </a:defRPr>
            </a:lvl1pPr>
          </a:lstStyle>
          <a:p>
            <a:pPr lvl="0"/>
            <a:r>
              <a:rPr lang="en-GB" dirty="0"/>
              <a:t>Add a subheading here</a:t>
            </a:r>
          </a:p>
        </p:txBody>
      </p:sp>
      <p:sp>
        <p:nvSpPr>
          <p:cNvPr id="6" name="Text Placeholder 12">
            <a:extLst>
              <a:ext uri="{FF2B5EF4-FFF2-40B4-BE49-F238E27FC236}">
                <a16:creationId xmlns:a16="http://schemas.microsoft.com/office/drawing/2014/main" id="{BDC4066F-ADCA-1F27-6604-0E088E26B92B}"/>
              </a:ext>
            </a:extLst>
          </p:cNvPr>
          <p:cNvSpPr>
            <a:spLocks noGrp="1"/>
          </p:cNvSpPr>
          <p:nvPr>
            <p:ph type="body" sz="quarter" idx="13" hasCustomPrompt="1"/>
          </p:nvPr>
        </p:nvSpPr>
        <p:spPr>
          <a:xfrm>
            <a:off x="4296685" y="2727154"/>
            <a:ext cx="3467249" cy="239674"/>
          </a:xfrm>
          <a:prstGeom prst="rect">
            <a:avLst/>
          </a:prstGeom>
        </p:spPr>
        <p:txBody>
          <a:bodyPr/>
          <a:lstStyle>
            <a:lvl1pPr marL="0" indent="0">
              <a:buNone/>
              <a:defRPr sz="1600" b="1">
                <a:solidFill>
                  <a:schemeClr val="tx2"/>
                </a:solidFill>
              </a:defRPr>
            </a:lvl1pPr>
          </a:lstStyle>
          <a:p>
            <a:pPr lvl="0"/>
            <a:r>
              <a:rPr lang="en-GB" dirty="0"/>
              <a:t>Add a subheading here</a:t>
            </a:r>
          </a:p>
        </p:txBody>
      </p:sp>
      <p:sp>
        <p:nvSpPr>
          <p:cNvPr id="13" name="Text Placeholder 12">
            <a:extLst>
              <a:ext uri="{FF2B5EF4-FFF2-40B4-BE49-F238E27FC236}">
                <a16:creationId xmlns:a16="http://schemas.microsoft.com/office/drawing/2014/main" id="{1AEA1D3F-289C-FFBD-38FF-C1F653B27111}"/>
              </a:ext>
            </a:extLst>
          </p:cNvPr>
          <p:cNvSpPr>
            <a:spLocks noGrp="1"/>
          </p:cNvSpPr>
          <p:nvPr>
            <p:ph type="body" sz="quarter" idx="14" hasCustomPrompt="1"/>
          </p:nvPr>
        </p:nvSpPr>
        <p:spPr>
          <a:xfrm>
            <a:off x="8109139" y="2727154"/>
            <a:ext cx="3467249" cy="239674"/>
          </a:xfrm>
          <a:prstGeom prst="rect">
            <a:avLst/>
          </a:prstGeom>
        </p:spPr>
        <p:txBody>
          <a:bodyPr/>
          <a:lstStyle>
            <a:lvl1pPr marL="0" indent="0">
              <a:buNone/>
              <a:defRPr sz="1600" b="1">
                <a:solidFill>
                  <a:schemeClr val="tx2"/>
                </a:solidFill>
              </a:defRPr>
            </a:lvl1pPr>
          </a:lstStyle>
          <a:p>
            <a:pPr lvl="0"/>
            <a:r>
              <a:rPr lang="en-GB" dirty="0"/>
              <a:t>Add a subheading here</a:t>
            </a:r>
          </a:p>
        </p:txBody>
      </p:sp>
      <p:cxnSp>
        <p:nvCxnSpPr>
          <p:cNvPr id="16" name="Straight Connector 15">
            <a:extLst>
              <a:ext uri="{FF2B5EF4-FFF2-40B4-BE49-F238E27FC236}">
                <a16:creationId xmlns:a16="http://schemas.microsoft.com/office/drawing/2014/main" id="{FD7D52DB-4D5D-C7FA-6C3E-B281053E410D}"/>
              </a:ext>
            </a:extLst>
          </p:cNvPr>
          <p:cNvCxnSpPr>
            <a:cxnSpLocks/>
          </p:cNvCxnSpPr>
          <p:nvPr userDrawn="1"/>
        </p:nvCxnSpPr>
        <p:spPr>
          <a:xfrm>
            <a:off x="4216400" y="2658533"/>
            <a:ext cx="0" cy="386926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1DE89A-836C-A72F-5731-E3F03A907FAD}"/>
              </a:ext>
            </a:extLst>
          </p:cNvPr>
          <p:cNvCxnSpPr>
            <a:cxnSpLocks/>
          </p:cNvCxnSpPr>
          <p:nvPr userDrawn="1"/>
        </p:nvCxnSpPr>
        <p:spPr>
          <a:xfrm>
            <a:off x="7967133" y="2658533"/>
            <a:ext cx="0" cy="386926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4879065B-62AC-B87E-1D7C-F248C080F0D8}"/>
              </a:ext>
            </a:extLst>
          </p:cNvPr>
          <p:cNvSpPr>
            <a:spLocks noGrp="1"/>
          </p:cNvSpPr>
          <p:nvPr>
            <p:ph type="pic" sz="quarter" idx="15"/>
          </p:nvPr>
        </p:nvSpPr>
        <p:spPr>
          <a:xfrm>
            <a:off x="652463"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5" name="Picture Placeholder 23">
            <a:extLst>
              <a:ext uri="{FF2B5EF4-FFF2-40B4-BE49-F238E27FC236}">
                <a16:creationId xmlns:a16="http://schemas.microsoft.com/office/drawing/2014/main" id="{3B1A637C-A14A-F30C-296F-5DE874F5F86F}"/>
              </a:ext>
            </a:extLst>
          </p:cNvPr>
          <p:cNvSpPr>
            <a:spLocks noGrp="1"/>
          </p:cNvSpPr>
          <p:nvPr>
            <p:ph type="pic" sz="quarter" idx="16"/>
          </p:nvPr>
        </p:nvSpPr>
        <p:spPr>
          <a:xfrm>
            <a:off x="4411663"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6" name="Picture Placeholder 23">
            <a:extLst>
              <a:ext uri="{FF2B5EF4-FFF2-40B4-BE49-F238E27FC236}">
                <a16:creationId xmlns:a16="http://schemas.microsoft.com/office/drawing/2014/main" id="{2D06ACFA-4AC7-5FB7-1320-5088132729B4}"/>
              </a:ext>
            </a:extLst>
          </p:cNvPr>
          <p:cNvSpPr>
            <a:spLocks noGrp="1"/>
          </p:cNvSpPr>
          <p:nvPr>
            <p:ph type="pic" sz="quarter" idx="17"/>
          </p:nvPr>
        </p:nvSpPr>
        <p:spPr>
          <a:xfrm>
            <a:off x="8162396"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7" name="Text Placeholder 16">
            <a:extLst>
              <a:ext uri="{FF2B5EF4-FFF2-40B4-BE49-F238E27FC236}">
                <a16:creationId xmlns:a16="http://schemas.microsoft.com/office/drawing/2014/main" id="{CE2ED26D-8772-96F8-8934-450C65A779FD}"/>
              </a:ext>
            </a:extLst>
          </p:cNvPr>
          <p:cNvSpPr>
            <a:spLocks noGrp="1"/>
          </p:cNvSpPr>
          <p:nvPr>
            <p:ph type="body" sz="quarter" idx="18" hasCustomPrompt="1"/>
          </p:nvPr>
        </p:nvSpPr>
        <p:spPr>
          <a:xfrm>
            <a:off x="652463"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dirty="0"/>
              <a:t>Sub-bullet point</a:t>
            </a:r>
          </a:p>
          <a:p>
            <a:pPr lvl="0"/>
            <a:r>
              <a:rPr lang="en-GB" dirty="0"/>
              <a:t>Sub-bullet point</a:t>
            </a:r>
          </a:p>
          <a:p>
            <a:pPr lvl="0"/>
            <a:r>
              <a:rPr lang="en-GB" dirty="0"/>
              <a:t>Sub-bullet </a:t>
            </a:r>
            <a:r>
              <a:rPr lang="en-GB" dirty="0" err="1"/>
              <a:t>pointt</a:t>
            </a:r>
            <a:endParaRPr lang="en-GB" dirty="0"/>
          </a:p>
        </p:txBody>
      </p:sp>
      <p:sp>
        <p:nvSpPr>
          <p:cNvPr id="30" name="Text Placeholder 16">
            <a:extLst>
              <a:ext uri="{FF2B5EF4-FFF2-40B4-BE49-F238E27FC236}">
                <a16:creationId xmlns:a16="http://schemas.microsoft.com/office/drawing/2014/main" id="{34DB3E13-E20A-8EC7-BA57-DDC0FB49FBC3}"/>
              </a:ext>
            </a:extLst>
          </p:cNvPr>
          <p:cNvSpPr>
            <a:spLocks noGrp="1"/>
          </p:cNvSpPr>
          <p:nvPr>
            <p:ph type="body" sz="quarter" idx="19" hasCustomPrompt="1"/>
          </p:nvPr>
        </p:nvSpPr>
        <p:spPr>
          <a:xfrm>
            <a:off x="4403197"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dirty="0"/>
              <a:t>Sub-bullet point</a:t>
            </a:r>
          </a:p>
          <a:p>
            <a:pPr lvl="0"/>
            <a:r>
              <a:rPr lang="en-GB" dirty="0"/>
              <a:t>Sub-bullet point</a:t>
            </a:r>
          </a:p>
          <a:p>
            <a:pPr lvl="0"/>
            <a:r>
              <a:rPr lang="en-GB" dirty="0"/>
              <a:t>Sub-bullet </a:t>
            </a:r>
            <a:r>
              <a:rPr lang="en-GB" dirty="0" err="1"/>
              <a:t>pointt</a:t>
            </a:r>
            <a:endParaRPr lang="en-GB" dirty="0"/>
          </a:p>
        </p:txBody>
      </p:sp>
      <p:sp>
        <p:nvSpPr>
          <p:cNvPr id="31" name="Text Placeholder 16">
            <a:extLst>
              <a:ext uri="{FF2B5EF4-FFF2-40B4-BE49-F238E27FC236}">
                <a16:creationId xmlns:a16="http://schemas.microsoft.com/office/drawing/2014/main" id="{5B08F082-D573-75E5-DBEE-ABAD480BDAD8}"/>
              </a:ext>
            </a:extLst>
          </p:cNvPr>
          <p:cNvSpPr>
            <a:spLocks noGrp="1"/>
          </p:cNvSpPr>
          <p:nvPr>
            <p:ph type="body" sz="quarter" idx="20" hasCustomPrompt="1"/>
          </p:nvPr>
        </p:nvSpPr>
        <p:spPr>
          <a:xfrm>
            <a:off x="8162397"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dirty="0"/>
              <a:t>Sub-bullet point</a:t>
            </a:r>
          </a:p>
          <a:p>
            <a:pPr lvl="0"/>
            <a:r>
              <a:rPr lang="en-GB" dirty="0"/>
              <a:t>Sub-bullet point</a:t>
            </a:r>
          </a:p>
          <a:p>
            <a:pPr lvl="0"/>
            <a:r>
              <a:rPr lang="en-GB" dirty="0"/>
              <a:t>Sub-bullet </a:t>
            </a:r>
            <a:r>
              <a:rPr lang="en-GB" dirty="0" err="1"/>
              <a:t>pointt</a:t>
            </a:r>
            <a:endParaRPr lang="en-GB" dirty="0"/>
          </a:p>
        </p:txBody>
      </p:sp>
      <p:sp>
        <p:nvSpPr>
          <p:cNvPr id="32" name="Slide Number Placeholder 31">
            <a:extLst>
              <a:ext uri="{FF2B5EF4-FFF2-40B4-BE49-F238E27FC236}">
                <a16:creationId xmlns:a16="http://schemas.microsoft.com/office/drawing/2014/main" id="{EBDB7846-264A-C00A-1A20-62E05D9C251A}"/>
              </a:ext>
            </a:extLst>
          </p:cNvPr>
          <p:cNvSpPr>
            <a:spLocks noGrp="1"/>
          </p:cNvSpPr>
          <p:nvPr>
            <p:ph type="sldNum" sz="quarter" idx="21"/>
          </p:nvPr>
        </p:nvSpPr>
        <p:spPr/>
        <p:txBody>
          <a:body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25786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Blue Slide_Images_1">
    <p:spTree>
      <p:nvGrpSpPr>
        <p:cNvPr id="1" name=""/>
        <p:cNvGrpSpPr/>
        <p:nvPr/>
      </p:nvGrpSpPr>
      <p:grpSpPr>
        <a:xfrm>
          <a:off x="0" y="0"/>
          <a:ext cx="0" cy="0"/>
          <a:chOff x="0" y="0"/>
          <a:chExt cx="0" cy="0"/>
        </a:xfrm>
      </p:grpSpPr>
      <p:pic>
        <p:nvPicPr>
          <p:cNvPr id="4" name="Picture 3" descr="A white star on a black background&#10;&#10;Description automatically generated">
            <a:extLst>
              <a:ext uri="{FF2B5EF4-FFF2-40B4-BE49-F238E27FC236}">
                <a16:creationId xmlns:a16="http://schemas.microsoft.com/office/drawing/2014/main" id="{579CCDCD-EE9D-052C-9444-82177E73918F}"/>
              </a:ext>
            </a:extLst>
          </p:cNvPr>
          <p:cNvPicPr>
            <a:picLocks noChangeAspect="1"/>
          </p:cNvPicPr>
          <p:nvPr userDrawn="1"/>
        </p:nvPicPr>
        <p:blipFill>
          <a:blip r:embed="rId2"/>
          <a:stretch>
            <a:fillRect/>
          </a:stretch>
        </p:blipFill>
        <p:spPr>
          <a:xfrm>
            <a:off x="6488072" y="703071"/>
            <a:ext cx="5703928" cy="6053667"/>
          </a:xfrm>
          <a:prstGeom prst="rect">
            <a:avLst/>
          </a:prstGeom>
        </p:spPr>
      </p:pic>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24" name="Picture Placeholder 23">
            <a:extLst>
              <a:ext uri="{FF2B5EF4-FFF2-40B4-BE49-F238E27FC236}">
                <a16:creationId xmlns:a16="http://schemas.microsoft.com/office/drawing/2014/main" id="{4879065B-62AC-B87E-1D7C-F248C080F0D8}"/>
              </a:ext>
            </a:extLst>
          </p:cNvPr>
          <p:cNvSpPr>
            <a:spLocks noGrp="1"/>
          </p:cNvSpPr>
          <p:nvPr>
            <p:ph type="pic" sz="quarter" idx="15"/>
          </p:nvPr>
        </p:nvSpPr>
        <p:spPr>
          <a:xfrm>
            <a:off x="652463" y="2582333"/>
            <a:ext cx="3360737" cy="2760134"/>
          </a:xfrm>
          <a:prstGeom prst="roundRect">
            <a:avLst>
              <a:gd name="adj" fmla="val 4001"/>
            </a:avLst>
          </a:prstGeom>
          <a:noFill/>
        </p:spPr>
        <p:txBody>
          <a:bodyPr anchor="ctr"/>
          <a:lstStyle>
            <a:lvl1pPr marL="0" indent="0" algn="ctr">
              <a:buNone/>
              <a:defRPr>
                <a:solidFill>
                  <a:schemeClr val="tx2"/>
                </a:solidFill>
              </a:defRPr>
            </a:lvl1pPr>
          </a:lstStyle>
          <a:p>
            <a:endParaRPr lang="en-GB"/>
          </a:p>
        </p:txBody>
      </p:sp>
      <p:sp>
        <p:nvSpPr>
          <p:cNvPr id="25" name="Picture Placeholder 23">
            <a:extLst>
              <a:ext uri="{FF2B5EF4-FFF2-40B4-BE49-F238E27FC236}">
                <a16:creationId xmlns:a16="http://schemas.microsoft.com/office/drawing/2014/main" id="{3B1A637C-A14A-F30C-296F-5DE874F5F86F}"/>
              </a:ext>
            </a:extLst>
          </p:cNvPr>
          <p:cNvSpPr>
            <a:spLocks noGrp="1"/>
          </p:cNvSpPr>
          <p:nvPr>
            <p:ph type="pic" sz="quarter" idx="16"/>
          </p:nvPr>
        </p:nvSpPr>
        <p:spPr>
          <a:xfrm>
            <a:off x="4411663" y="2582333"/>
            <a:ext cx="3360737" cy="2760134"/>
          </a:xfrm>
          <a:prstGeom prst="roundRect">
            <a:avLst>
              <a:gd name="adj" fmla="val 4001"/>
            </a:avLst>
          </a:prstGeom>
          <a:noFill/>
        </p:spPr>
        <p:txBody>
          <a:bodyPr anchor="ctr"/>
          <a:lstStyle>
            <a:lvl1pPr marL="0" indent="0" algn="ctr">
              <a:buNone/>
              <a:defRPr>
                <a:solidFill>
                  <a:schemeClr val="tx2"/>
                </a:solidFill>
              </a:defRPr>
            </a:lvl1pPr>
          </a:lstStyle>
          <a:p>
            <a:endParaRPr lang="en-GB"/>
          </a:p>
        </p:txBody>
      </p:sp>
      <p:sp>
        <p:nvSpPr>
          <p:cNvPr id="26" name="Picture Placeholder 23">
            <a:extLst>
              <a:ext uri="{FF2B5EF4-FFF2-40B4-BE49-F238E27FC236}">
                <a16:creationId xmlns:a16="http://schemas.microsoft.com/office/drawing/2014/main" id="{2D06ACFA-4AC7-5FB7-1320-5088132729B4}"/>
              </a:ext>
            </a:extLst>
          </p:cNvPr>
          <p:cNvSpPr>
            <a:spLocks noGrp="1"/>
          </p:cNvSpPr>
          <p:nvPr>
            <p:ph type="pic" sz="quarter" idx="17"/>
          </p:nvPr>
        </p:nvSpPr>
        <p:spPr>
          <a:xfrm>
            <a:off x="8162396" y="2582333"/>
            <a:ext cx="3360737" cy="2760134"/>
          </a:xfrm>
          <a:prstGeom prst="roundRect">
            <a:avLst>
              <a:gd name="adj" fmla="val 4001"/>
            </a:avLst>
          </a:prstGeom>
          <a:noFill/>
        </p:spPr>
        <p:txBody>
          <a:bodyPr anchor="ctr"/>
          <a:lstStyle>
            <a:lvl1pPr marL="0" indent="0" algn="ctr">
              <a:buNone/>
              <a:defRPr>
                <a:solidFill>
                  <a:schemeClr val="tx2"/>
                </a:solidFill>
              </a:defRPr>
            </a:lvl1pPr>
          </a:lstStyle>
          <a:p>
            <a:endParaRPr lang="en-GB"/>
          </a:p>
        </p:txBody>
      </p:sp>
      <p:sp>
        <p:nvSpPr>
          <p:cNvPr id="2" name="Text Placeholder 12">
            <a:extLst>
              <a:ext uri="{FF2B5EF4-FFF2-40B4-BE49-F238E27FC236}">
                <a16:creationId xmlns:a16="http://schemas.microsoft.com/office/drawing/2014/main" id="{5B9D3D92-7993-D7A2-A63B-53DB314995D1}"/>
              </a:ext>
            </a:extLst>
          </p:cNvPr>
          <p:cNvSpPr>
            <a:spLocks noGrp="1"/>
          </p:cNvSpPr>
          <p:nvPr>
            <p:ph type="body" sz="quarter" idx="14" hasCustomPrompt="1"/>
          </p:nvPr>
        </p:nvSpPr>
        <p:spPr>
          <a:xfrm>
            <a:off x="4403197" y="5587378"/>
            <a:ext cx="3369203" cy="774700"/>
          </a:xfrm>
          <a:prstGeom prst="rect">
            <a:avLst/>
          </a:prstGeom>
        </p:spPr>
        <p:txBody>
          <a:bodyPr/>
          <a:lstStyle>
            <a:lvl1pPr marL="0" indent="0">
              <a:buNone/>
              <a:defRPr sz="1300" b="0">
                <a:solidFill>
                  <a:schemeClr val="tx2"/>
                </a:solidFill>
              </a:defRPr>
            </a:lvl1pPr>
          </a:lstStyle>
          <a:p>
            <a:pPr lvl="0"/>
            <a:r>
              <a:rPr lang="en-GB" dirty="0"/>
              <a:t>Body copy style</a:t>
            </a:r>
          </a:p>
        </p:txBody>
      </p:sp>
    </p:spTree>
    <p:extLst>
      <p:ext uri="{BB962C8B-B14F-4D97-AF65-F5344CB8AC3E}">
        <p14:creationId xmlns:p14="http://schemas.microsoft.com/office/powerpoint/2010/main" val="3374815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Blue Slide_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3" name="Text Placeholder 12">
            <a:extLst>
              <a:ext uri="{FF2B5EF4-FFF2-40B4-BE49-F238E27FC236}">
                <a16:creationId xmlns:a16="http://schemas.microsoft.com/office/drawing/2014/main" id="{50AE8404-B957-1C96-183B-B82DD36C255B}"/>
              </a:ext>
            </a:extLst>
          </p:cNvPr>
          <p:cNvSpPr>
            <a:spLocks noGrp="1"/>
          </p:cNvSpPr>
          <p:nvPr>
            <p:ph type="body" sz="quarter" idx="12" hasCustomPrompt="1"/>
          </p:nvPr>
        </p:nvSpPr>
        <p:spPr>
          <a:xfrm>
            <a:off x="545952" y="2651392"/>
            <a:ext cx="3467249" cy="239674"/>
          </a:xfrm>
          <a:prstGeom prst="rect">
            <a:avLst/>
          </a:prstGeom>
        </p:spPr>
        <p:txBody>
          <a:bodyPr/>
          <a:lstStyle>
            <a:lvl1pPr marL="0" indent="0">
              <a:buNone/>
              <a:defRPr sz="1600" b="1">
                <a:solidFill>
                  <a:schemeClr val="tx2"/>
                </a:solidFill>
              </a:defRPr>
            </a:lvl1pPr>
          </a:lstStyle>
          <a:p>
            <a:pPr lvl="0"/>
            <a:r>
              <a:rPr lang="en-GB" dirty="0"/>
              <a:t>Add a subheading here</a:t>
            </a:r>
          </a:p>
        </p:txBody>
      </p:sp>
      <p:sp>
        <p:nvSpPr>
          <p:cNvPr id="5" name="Text Placeholder 16">
            <a:extLst>
              <a:ext uri="{FF2B5EF4-FFF2-40B4-BE49-F238E27FC236}">
                <a16:creationId xmlns:a16="http://schemas.microsoft.com/office/drawing/2014/main" id="{8E877F6A-4BE0-807A-BC1D-28F3098806A2}"/>
              </a:ext>
            </a:extLst>
          </p:cNvPr>
          <p:cNvSpPr>
            <a:spLocks noGrp="1"/>
          </p:cNvSpPr>
          <p:nvPr>
            <p:ph type="body" sz="quarter" idx="13" hasCustomPrompt="1"/>
          </p:nvPr>
        </p:nvSpPr>
        <p:spPr>
          <a:xfrm>
            <a:off x="545951" y="4213081"/>
            <a:ext cx="3467249" cy="1834693"/>
          </a:xfrm>
          <a:prstGeom prst="rect">
            <a:avLst/>
          </a:prstGeom>
        </p:spPr>
        <p:txBody>
          <a:bodyPr/>
          <a:lstStyle>
            <a:lvl1pPr marL="228600" indent="-228600">
              <a:buFontTx/>
              <a:buBlip>
                <a:blip r:embed="rId2"/>
              </a:buBlip>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dirty="0"/>
              <a:t>Bullet Point style</a:t>
            </a:r>
          </a:p>
          <a:p>
            <a:pPr lvl="0"/>
            <a:r>
              <a:rPr lang="en-GB" dirty="0"/>
              <a:t>Bullet Point style</a:t>
            </a:r>
          </a:p>
          <a:p>
            <a:pPr lvl="0"/>
            <a:r>
              <a:rPr lang="en-GB" dirty="0"/>
              <a:t>Bullet Point style</a:t>
            </a:r>
          </a:p>
        </p:txBody>
      </p:sp>
      <p:sp>
        <p:nvSpPr>
          <p:cNvPr id="6" name="Text Placeholder 12">
            <a:extLst>
              <a:ext uri="{FF2B5EF4-FFF2-40B4-BE49-F238E27FC236}">
                <a16:creationId xmlns:a16="http://schemas.microsoft.com/office/drawing/2014/main" id="{E1582446-34FC-07B5-1A55-4E7122691A66}"/>
              </a:ext>
            </a:extLst>
          </p:cNvPr>
          <p:cNvSpPr>
            <a:spLocks noGrp="1"/>
          </p:cNvSpPr>
          <p:nvPr>
            <p:ph type="body" sz="quarter" idx="14" hasCustomPrompt="1"/>
          </p:nvPr>
        </p:nvSpPr>
        <p:spPr>
          <a:xfrm>
            <a:off x="545952" y="3002822"/>
            <a:ext cx="3467249" cy="1074770"/>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8" name="Slide Number Placeholder 7">
            <a:extLst>
              <a:ext uri="{FF2B5EF4-FFF2-40B4-BE49-F238E27FC236}">
                <a16:creationId xmlns:a16="http://schemas.microsoft.com/office/drawing/2014/main" id="{D3BF8D99-CDC6-F40E-9BF6-C722A292775E}"/>
              </a:ext>
            </a:extLst>
          </p:cNvPr>
          <p:cNvSpPr>
            <a:spLocks noGrp="1"/>
          </p:cNvSpPr>
          <p:nvPr>
            <p:ph type="sldNum" sz="quarter" idx="16"/>
          </p:nvPr>
        </p:nvSpPr>
        <p:spPr/>
        <p:txBody>
          <a:bodyPr/>
          <a:lstStyle/>
          <a:p>
            <a:fld id="{B274A2FC-A093-B640-AC38-00CE87D1094B}" type="slidenum">
              <a:rPr lang="en-GB" smtClean="0"/>
              <a:pPr/>
              <a:t>‹#›</a:t>
            </a:fld>
            <a:endParaRPr lang="en-GB" dirty="0"/>
          </a:p>
        </p:txBody>
      </p:sp>
      <p:sp>
        <p:nvSpPr>
          <p:cNvPr id="13" name="Chart Placeholder 2">
            <a:extLst>
              <a:ext uri="{FF2B5EF4-FFF2-40B4-BE49-F238E27FC236}">
                <a16:creationId xmlns:a16="http://schemas.microsoft.com/office/drawing/2014/main" id="{E876DC1E-E294-9EF3-CB4F-0F1B15960010}"/>
              </a:ext>
            </a:extLst>
          </p:cNvPr>
          <p:cNvSpPr>
            <a:spLocks noGrp="1"/>
          </p:cNvSpPr>
          <p:nvPr>
            <p:ph type="chart" sz="quarter" idx="15"/>
          </p:nvPr>
        </p:nvSpPr>
        <p:spPr>
          <a:xfrm>
            <a:off x="4309533" y="1033765"/>
            <a:ext cx="7628467" cy="5224936"/>
          </a:xfrm>
          <a:prstGeom prst="rect">
            <a:avLst/>
          </a:prstGeom>
        </p:spPr>
        <p:txBody>
          <a:bodyPr anchor="ctr"/>
          <a:lstStyle>
            <a:lvl1pPr marL="0" indent="0" algn="ctr">
              <a:buNone/>
              <a:defRPr sz="2400">
                <a:solidFill>
                  <a:sysClr val="windowText" lastClr="000000"/>
                </a:solidFill>
              </a:defRPr>
            </a:lvl1pPr>
          </a:lstStyle>
          <a:p>
            <a:endParaRPr lang="en-GB" dirty="0"/>
          </a:p>
        </p:txBody>
      </p:sp>
    </p:spTree>
    <p:extLst>
      <p:ext uri="{BB962C8B-B14F-4D97-AF65-F5344CB8AC3E}">
        <p14:creationId xmlns:p14="http://schemas.microsoft.com/office/powerpoint/2010/main" val="439915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rple Slide_1">
    <p:spTree>
      <p:nvGrpSpPr>
        <p:cNvPr id="1" name=""/>
        <p:cNvGrpSpPr/>
        <p:nvPr/>
      </p:nvGrpSpPr>
      <p:grpSpPr>
        <a:xfrm>
          <a:off x="0" y="0"/>
          <a:ext cx="0" cy="0"/>
          <a:chOff x="0" y="0"/>
          <a:chExt cx="0" cy="0"/>
        </a:xfrm>
      </p:grpSpPr>
      <p:sp>
        <p:nvSpPr>
          <p:cNvPr id="5" name="Round Same-side Corner of Rectangle 4">
            <a:extLst>
              <a:ext uri="{FF2B5EF4-FFF2-40B4-BE49-F238E27FC236}">
                <a16:creationId xmlns:a16="http://schemas.microsoft.com/office/drawing/2014/main" id="{544756D4-973D-B0A9-4192-82367441EF5A}"/>
              </a:ext>
            </a:extLst>
          </p:cNvPr>
          <p:cNvSpPr/>
          <p:nvPr userDrawn="1"/>
        </p:nvSpPr>
        <p:spPr>
          <a:xfrm rot="5400000">
            <a:off x="1641617" y="3387581"/>
            <a:ext cx="1229500" cy="4512737"/>
          </a:xfrm>
          <a:prstGeom prst="round2SameRect">
            <a:avLst>
              <a:gd name="adj1" fmla="val 13087"/>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a:solidFill>
                <a:schemeClr val="accent2"/>
              </a:solidFill>
            </a:endParaRPr>
          </a:p>
        </p:txBody>
      </p:sp>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dirty="0"/>
              <a:t>Click to add your header</a:t>
            </a:r>
          </a:p>
        </p:txBody>
      </p:sp>
      <p:sp>
        <p:nvSpPr>
          <p:cNvPr id="13" name="Text Placeholder 12">
            <a:extLst>
              <a:ext uri="{FF2B5EF4-FFF2-40B4-BE49-F238E27FC236}">
                <a16:creationId xmlns:a16="http://schemas.microsoft.com/office/drawing/2014/main" id="{90A363D2-7437-05D5-FB41-D595DEE5FAA5}"/>
              </a:ext>
            </a:extLst>
          </p:cNvPr>
          <p:cNvSpPr>
            <a:spLocks noGrp="1"/>
          </p:cNvSpPr>
          <p:nvPr>
            <p:ph type="body" sz="quarter" idx="11" hasCustomPrompt="1"/>
          </p:nvPr>
        </p:nvSpPr>
        <p:spPr>
          <a:xfrm>
            <a:off x="545952" y="2585302"/>
            <a:ext cx="3966784" cy="774700"/>
          </a:xfrm>
          <a:prstGeom prst="rect">
            <a:avLst/>
          </a:prstGeom>
        </p:spPr>
        <p:txBody>
          <a:bodyPr/>
          <a:lstStyle>
            <a:lvl1pPr marL="0" indent="0">
              <a:buNone/>
              <a:defRPr sz="1500" b="1">
                <a:solidFill>
                  <a:schemeClr val="accent3"/>
                </a:solidFill>
              </a:defRPr>
            </a:lvl1pPr>
          </a:lstStyle>
          <a:p>
            <a:pPr lvl="0"/>
            <a:r>
              <a:rPr lang="en-GB" dirty="0"/>
              <a:t>Opening paragraph</a:t>
            </a:r>
          </a:p>
        </p:txBody>
      </p:sp>
      <p:sp>
        <p:nvSpPr>
          <p:cNvPr id="19" name="Text Placeholder 12">
            <a:extLst>
              <a:ext uri="{FF2B5EF4-FFF2-40B4-BE49-F238E27FC236}">
                <a16:creationId xmlns:a16="http://schemas.microsoft.com/office/drawing/2014/main" id="{B7B7DEDD-801E-F3C8-0048-C3B80E870F62}"/>
              </a:ext>
            </a:extLst>
          </p:cNvPr>
          <p:cNvSpPr>
            <a:spLocks noGrp="1"/>
          </p:cNvSpPr>
          <p:nvPr>
            <p:ph type="body" sz="quarter" idx="14" hasCustomPrompt="1"/>
          </p:nvPr>
        </p:nvSpPr>
        <p:spPr>
          <a:xfrm>
            <a:off x="545952" y="3585977"/>
            <a:ext cx="3966784" cy="774700"/>
          </a:xfrm>
          <a:prstGeom prst="rect">
            <a:avLst/>
          </a:prstGeom>
        </p:spPr>
        <p:txBody>
          <a:bodyPr/>
          <a:lstStyle>
            <a:lvl1pPr marL="0" indent="0">
              <a:buNone/>
              <a:defRPr sz="1300" b="0">
                <a:solidFill>
                  <a:schemeClr val="tx2"/>
                </a:solidFill>
              </a:defRPr>
            </a:lvl1pPr>
          </a:lstStyle>
          <a:p>
            <a:pPr lvl="0"/>
            <a:r>
              <a:rPr lang="en-GB" dirty="0"/>
              <a:t>Body copy style</a:t>
            </a:r>
          </a:p>
        </p:txBody>
      </p:sp>
      <p:sp>
        <p:nvSpPr>
          <p:cNvPr id="6" name="Text Placeholder 5">
            <a:extLst>
              <a:ext uri="{FF2B5EF4-FFF2-40B4-BE49-F238E27FC236}">
                <a16:creationId xmlns:a16="http://schemas.microsoft.com/office/drawing/2014/main" id="{C246CE30-88E9-6812-6E4F-E55E97C4F711}"/>
              </a:ext>
            </a:extLst>
          </p:cNvPr>
          <p:cNvSpPr>
            <a:spLocks noGrp="1"/>
          </p:cNvSpPr>
          <p:nvPr>
            <p:ph type="body" sz="quarter" idx="16" hasCustomPrompt="1"/>
          </p:nvPr>
        </p:nvSpPr>
        <p:spPr>
          <a:xfrm>
            <a:off x="569682" y="5148648"/>
            <a:ext cx="3356436" cy="956733"/>
          </a:xfrm>
          <a:prstGeom prst="rect">
            <a:avLst/>
          </a:prstGeom>
        </p:spPr>
        <p:txBody>
          <a:bodyPr/>
          <a:lstStyle>
            <a:lvl1pPr marL="0" indent="0" algn="l">
              <a:lnSpc>
                <a:spcPct val="100000"/>
              </a:lnSpc>
              <a:spcBef>
                <a:spcPts val="1000"/>
              </a:spcBef>
              <a:buNone/>
              <a:defRPr sz="18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GB" dirty="0"/>
              <a:t>Quote box</a:t>
            </a:r>
          </a:p>
        </p:txBody>
      </p:sp>
      <p:sp>
        <p:nvSpPr>
          <p:cNvPr id="4" name="Slide Number Placeholder 3">
            <a:extLst>
              <a:ext uri="{FF2B5EF4-FFF2-40B4-BE49-F238E27FC236}">
                <a16:creationId xmlns:a16="http://schemas.microsoft.com/office/drawing/2014/main" id="{1BE3A0AA-AED1-2D12-64A8-A4C44F49D340}"/>
              </a:ext>
            </a:extLst>
          </p:cNvPr>
          <p:cNvSpPr>
            <a:spLocks noGrp="1"/>
          </p:cNvSpPr>
          <p:nvPr>
            <p:ph type="sldNum" sz="quarter" idx="17"/>
          </p:nvPr>
        </p:nvSpPr>
        <p:spPr/>
        <p:txBody>
          <a:bodyPr/>
          <a:lstStyle/>
          <a:p>
            <a:fld id="{B274A2FC-A093-B640-AC38-00CE87D1094B}" type="slidenum">
              <a:rPr lang="en-GB" smtClean="0"/>
              <a:pPr/>
              <a:t>‹#›</a:t>
            </a:fld>
            <a:endParaRPr lang="en-GB" dirty="0"/>
          </a:p>
        </p:txBody>
      </p:sp>
      <p:sp>
        <p:nvSpPr>
          <p:cNvPr id="7" name="Table Placeholder 11">
            <a:extLst>
              <a:ext uri="{FF2B5EF4-FFF2-40B4-BE49-F238E27FC236}">
                <a16:creationId xmlns:a16="http://schemas.microsoft.com/office/drawing/2014/main" id="{F2572731-409D-01E5-B08F-F244AD179605}"/>
              </a:ext>
            </a:extLst>
          </p:cNvPr>
          <p:cNvSpPr>
            <a:spLocks noGrp="1"/>
          </p:cNvSpPr>
          <p:nvPr>
            <p:ph type="tbl" sz="quarter" idx="18"/>
          </p:nvPr>
        </p:nvSpPr>
        <p:spPr>
          <a:xfrm>
            <a:off x="4758267" y="2585302"/>
            <a:ext cx="7179734" cy="3673398"/>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358899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_1">
    <p:bg>
      <p:bgPr>
        <a:solidFill>
          <a:schemeClr val="tx1">
            <a:alpha val="2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1A54C-CCBA-8124-828A-626AEC13D1D2}"/>
              </a:ext>
            </a:extLst>
          </p:cNvPr>
          <p:cNvPicPr>
            <a:picLocks noChangeAspect="1"/>
          </p:cNvPicPr>
          <p:nvPr userDrawn="1"/>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6D04135-2D96-DD01-0311-B2B3617E120B}"/>
              </a:ext>
            </a:extLst>
          </p:cNvPr>
          <p:cNvSpPr txBox="1"/>
          <p:nvPr userDrawn="1"/>
        </p:nvSpPr>
        <p:spPr>
          <a:xfrm>
            <a:off x="503741" y="287146"/>
            <a:ext cx="1683834" cy="323165"/>
          </a:xfrm>
          <a:prstGeom prst="rect">
            <a:avLst/>
          </a:prstGeom>
          <a:noFill/>
        </p:spPr>
        <p:txBody>
          <a:bodyPr wrap="square" rtlCol="0">
            <a:spAutoFit/>
          </a:bodyPr>
          <a:lstStyle/>
          <a:p>
            <a:r>
              <a:rPr lang="en-GB" sz="1500" b="1" dirty="0"/>
              <a:t>Magic Breakfast</a:t>
            </a:r>
          </a:p>
        </p:txBody>
      </p:sp>
      <p:pic>
        <p:nvPicPr>
          <p:cNvPr id="5" name="Picture 4" descr="A yellow star on a black background&#10;&#10;Description automatically generated">
            <a:extLst>
              <a:ext uri="{FF2B5EF4-FFF2-40B4-BE49-F238E27FC236}">
                <a16:creationId xmlns:a16="http://schemas.microsoft.com/office/drawing/2014/main" id="{C0131F48-053D-D816-6E0F-FCAD771B92F7}"/>
              </a:ext>
            </a:extLst>
          </p:cNvPr>
          <p:cNvPicPr>
            <a:picLocks noChangeAspect="1"/>
          </p:cNvPicPr>
          <p:nvPr userDrawn="1"/>
        </p:nvPicPr>
        <p:blipFill>
          <a:blip r:embed="rId3"/>
          <a:stretch>
            <a:fillRect/>
          </a:stretch>
        </p:blipFill>
        <p:spPr>
          <a:xfrm>
            <a:off x="2149475" y="407111"/>
            <a:ext cx="97572" cy="111511"/>
          </a:xfrm>
          <a:prstGeom prst="rect">
            <a:avLst/>
          </a:prstGeom>
        </p:spPr>
      </p:pic>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7" name="Picture Placeholder 20">
            <a:extLst>
              <a:ext uri="{FF2B5EF4-FFF2-40B4-BE49-F238E27FC236}">
                <a16:creationId xmlns:a16="http://schemas.microsoft.com/office/drawing/2014/main" id="{C408ECA1-06C2-6F34-C13D-13092F01FC3F}"/>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Tree>
    <p:extLst>
      <p:ext uri="{BB962C8B-B14F-4D97-AF65-F5344CB8AC3E}">
        <p14:creationId xmlns:p14="http://schemas.microsoft.com/office/powerpoint/2010/main" val="302975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Section Slide_2">
    <p:bg>
      <p:bgPr>
        <a:solidFill>
          <a:schemeClr val="tx1">
            <a:alpha val="2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535E18-36F6-EC74-F78B-2973D32D8CBB}"/>
              </a:ext>
            </a:extLst>
          </p:cNvPr>
          <p:cNvPicPr>
            <a:picLocks noChangeAspect="1"/>
          </p:cNvPicPr>
          <p:nvPr userDrawn="1"/>
        </p:nvPicPr>
        <p:blipFill>
          <a:blip r:embed="rId2"/>
          <a:srcRect/>
          <a:stretch/>
        </p:blipFill>
        <p:spPr>
          <a:xfrm>
            <a:off x="0" y="0"/>
            <a:ext cx="12192000" cy="685800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3" name="TextBox 2">
            <a:extLst>
              <a:ext uri="{FF2B5EF4-FFF2-40B4-BE49-F238E27FC236}">
                <a16:creationId xmlns:a16="http://schemas.microsoft.com/office/drawing/2014/main" id="{400DD4EC-DD65-7BCA-60D7-8AEE3F225686}"/>
              </a:ext>
            </a:extLst>
          </p:cNvPr>
          <p:cNvSpPr txBox="1"/>
          <p:nvPr userDrawn="1"/>
        </p:nvSpPr>
        <p:spPr>
          <a:xfrm>
            <a:off x="503741" y="287146"/>
            <a:ext cx="1683834" cy="323165"/>
          </a:xfrm>
          <a:prstGeom prst="rect">
            <a:avLst/>
          </a:prstGeom>
          <a:noFill/>
        </p:spPr>
        <p:txBody>
          <a:bodyPr wrap="square" rtlCol="0">
            <a:spAutoFit/>
          </a:bodyPr>
          <a:lstStyle/>
          <a:p>
            <a:r>
              <a:rPr lang="en-GB" sz="1500" b="1" dirty="0"/>
              <a:t>Magic Breakfast</a:t>
            </a:r>
          </a:p>
        </p:txBody>
      </p:sp>
      <p:pic>
        <p:nvPicPr>
          <p:cNvPr id="7" name="Picture 6" descr="A yellow star on a black background&#10;&#10;Description automatically generated">
            <a:extLst>
              <a:ext uri="{FF2B5EF4-FFF2-40B4-BE49-F238E27FC236}">
                <a16:creationId xmlns:a16="http://schemas.microsoft.com/office/drawing/2014/main" id="{0D12C795-C6FC-66FE-E71B-A83271E71EDC}"/>
              </a:ext>
            </a:extLst>
          </p:cNvPr>
          <p:cNvPicPr>
            <a:picLocks noChangeAspect="1"/>
          </p:cNvPicPr>
          <p:nvPr userDrawn="1"/>
        </p:nvPicPr>
        <p:blipFill>
          <a:blip r:embed="rId3"/>
          <a:stretch>
            <a:fillRect/>
          </a:stretch>
        </p:blipFill>
        <p:spPr>
          <a:xfrm>
            <a:off x="2149475" y="407111"/>
            <a:ext cx="97572" cy="111511"/>
          </a:xfrm>
          <a:prstGeom prst="rect">
            <a:avLst/>
          </a:prstGeom>
        </p:spPr>
      </p:pic>
      <p:sp>
        <p:nvSpPr>
          <p:cNvPr id="11" name="Picture Placeholder 20">
            <a:extLst>
              <a:ext uri="{FF2B5EF4-FFF2-40B4-BE49-F238E27FC236}">
                <a16:creationId xmlns:a16="http://schemas.microsoft.com/office/drawing/2014/main" id="{8C270C18-8ADB-7016-C646-185914DB3BAD}"/>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319749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Slide_2">
    <p:bg>
      <p:bgPr>
        <a:solidFill>
          <a:schemeClr val="accent5">
            <a:alpha val="2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535E18-36F6-EC74-F78B-2973D32D8CBB}"/>
              </a:ext>
            </a:extLst>
          </p:cNvPr>
          <p:cNvPicPr>
            <a:picLocks noChangeAspect="1"/>
          </p:cNvPicPr>
          <p:nvPr userDrawn="1"/>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6D04135-2D96-DD01-0311-B2B3617E120B}"/>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5"/>
                </a:solidFill>
              </a:rPr>
              <a:t>Magic Breakfast</a:t>
            </a:r>
          </a:p>
        </p:txBody>
      </p:sp>
      <p:pic>
        <p:nvPicPr>
          <p:cNvPr id="5" name="Picture 4">
            <a:extLst>
              <a:ext uri="{FF2B5EF4-FFF2-40B4-BE49-F238E27FC236}">
                <a16:creationId xmlns:a16="http://schemas.microsoft.com/office/drawing/2014/main" id="{C0131F48-053D-D816-6E0F-FCAD771B92F7}"/>
              </a:ext>
            </a:extLst>
          </p:cNvPr>
          <p:cNvPicPr>
            <a:picLocks noChangeAspect="1"/>
          </p:cNvPicPr>
          <p:nvPr userDrawn="1"/>
        </p:nvPicPr>
        <p:blipFill>
          <a:blip r:embed="rId3"/>
          <a:srcRect/>
          <a:stretch/>
        </p:blipFill>
        <p:spPr>
          <a:xfrm>
            <a:off x="2149475" y="407111"/>
            <a:ext cx="97572" cy="11151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11" name="Picture Placeholder 20">
            <a:extLst>
              <a:ext uri="{FF2B5EF4-FFF2-40B4-BE49-F238E27FC236}">
                <a16:creationId xmlns:a16="http://schemas.microsoft.com/office/drawing/2014/main" id="{95F7B6F7-E62C-BA31-AF49-FA810366AE6C}"/>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360197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_2">
    <p:bg>
      <p:bgPr>
        <a:solidFill>
          <a:schemeClr val="accent5">
            <a:alpha val="2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1A54C-CCBA-8124-828A-626AEC13D1D2}"/>
              </a:ext>
            </a:extLst>
          </p:cNvPr>
          <p:cNvPicPr>
            <a:picLocks noChangeAspect="1"/>
          </p:cNvPicPr>
          <p:nvPr userDrawn="1"/>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6D04135-2D96-DD01-0311-B2B3617E120B}"/>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5"/>
                </a:solidFill>
              </a:rPr>
              <a:t>Magic Breakfast</a:t>
            </a:r>
          </a:p>
        </p:txBody>
      </p:sp>
      <p:pic>
        <p:nvPicPr>
          <p:cNvPr id="5" name="Picture 4">
            <a:extLst>
              <a:ext uri="{FF2B5EF4-FFF2-40B4-BE49-F238E27FC236}">
                <a16:creationId xmlns:a16="http://schemas.microsoft.com/office/drawing/2014/main" id="{C0131F48-053D-D816-6E0F-FCAD771B92F7}"/>
              </a:ext>
            </a:extLst>
          </p:cNvPr>
          <p:cNvPicPr>
            <a:picLocks noChangeAspect="1"/>
          </p:cNvPicPr>
          <p:nvPr userDrawn="1"/>
        </p:nvPicPr>
        <p:blipFill>
          <a:blip r:embed="rId3"/>
          <a:srcRect/>
          <a:stretch/>
        </p:blipFill>
        <p:spPr>
          <a:xfrm>
            <a:off x="2149475" y="407111"/>
            <a:ext cx="97572" cy="111510"/>
          </a:xfrm>
          <a:prstGeom prst="rect">
            <a:avLst/>
          </a:prstGeom>
        </p:spPr>
      </p:pic>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2" name="Picture Placeholder 20">
            <a:extLst>
              <a:ext uri="{FF2B5EF4-FFF2-40B4-BE49-F238E27FC236}">
                <a16:creationId xmlns:a16="http://schemas.microsoft.com/office/drawing/2014/main" id="{899EA2A5-AE10-53DC-E8DB-07F004361BEA}"/>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266237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Slide_2">
    <p:bg>
      <p:bgPr>
        <a:solidFill>
          <a:schemeClr val="accent2">
            <a:alpha val="2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90A85-2F96-6797-DCE1-8FF317B333DC}"/>
              </a:ext>
            </a:extLst>
          </p:cNvPr>
          <p:cNvPicPr>
            <a:picLocks noChangeAspect="1"/>
          </p:cNvPicPr>
          <p:nvPr userDrawn="1"/>
        </p:nvPicPr>
        <p:blipFill>
          <a:blip r:embed="rId2"/>
          <a:srcRect/>
          <a:stretch/>
        </p:blipFill>
        <p:spPr>
          <a:xfrm>
            <a:off x="0" y="0"/>
            <a:ext cx="12192000" cy="685800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3" name="TextBox 2">
            <a:extLst>
              <a:ext uri="{FF2B5EF4-FFF2-40B4-BE49-F238E27FC236}">
                <a16:creationId xmlns:a16="http://schemas.microsoft.com/office/drawing/2014/main" id="{78B425BE-49CA-6C3D-ADC6-7979EB7C2839}"/>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2"/>
                </a:solidFill>
              </a:rPr>
              <a:t>Magic Breakfast</a:t>
            </a:r>
          </a:p>
        </p:txBody>
      </p:sp>
      <p:pic>
        <p:nvPicPr>
          <p:cNvPr id="7" name="Picture 6">
            <a:extLst>
              <a:ext uri="{FF2B5EF4-FFF2-40B4-BE49-F238E27FC236}">
                <a16:creationId xmlns:a16="http://schemas.microsoft.com/office/drawing/2014/main" id="{34DBDA70-2D10-B2C1-985F-688B0AEDEF22}"/>
              </a:ext>
            </a:extLst>
          </p:cNvPr>
          <p:cNvPicPr>
            <a:picLocks noChangeAspect="1"/>
          </p:cNvPicPr>
          <p:nvPr userDrawn="1"/>
        </p:nvPicPr>
        <p:blipFill>
          <a:blip r:embed="rId3"/>
          <a:srcRect/>
          <a:stretch/>
        </p:blipFill>
        <p:spPr>
          <a:xfrm>
            <a:off x="2149475" y="407111"/>
            <a:ext cx="97572" cy="111510"/>
          </a:xfrm>
          <a:prstGeom prst="rect">
            <a:avLst/>
          </a:prstGeom>
          <a:noFill/>
        </p:spPr>
      </p:pic>
      <p:sp>
        <p:nvSpPr>
          <p:cNvPr id="12" name="Picture Placeholder 20">
            <a:extLst>
              <a:ext uri="{FF2B5EF4-FFF2-40B4-BE49-F238E27FC236}">
                <a16:creationId xmlns:a16="http://schemas.microsoft.com/office/drawing/2014/main" id="{3D89B1AA-11AA-DE66-FC6A-8C32EDDD9046}"/>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774672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_2">
    <p:bg>
      <p:bgPr>
        <a:solidFill>
          <a:schemeClr val="accent2">
            <a:alpha val="2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90A85-2F96-6797-DCE1-8FF317B333DC}"/>
              </a:ext>
            </a:extLst>
          </p:cNvPr>
          <p:cNvPicPr>
            <a:picLocks noChangeAspect="1"/>
          </p:cNvPicPr>
          <p:nvPr userDrawn="1"/>
        </p:nvPicPr>
        <p:blipFill>
          <a:blip r:embed="rId2"/>
          <a:srcRect/>
          <a:stretch/>
        </p:blipFill>
        <p:spPr>
          <a:xfrm>
            <a:off x="0" y="0"/>
            <a:ext cx="12192000" cy="685800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3" name="TextBox 2">
            <a:extLst>
              <a:ext uri="{FF2B5EF4-FFF2-40B4-BE49-F238E27FC236}">
                <a16:creationId xmlns:a16="http://schemas.microsoft.com/office/drawing/2014/main" id="{78B425BE-49CA-6C3D-ADC6-7979EB7C2839}"/>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2"/>
                </a:solidFill>
              </a:rPr>
              <a:t>Magic Breakfast</a:t>
            </a:r>
          </a:p>
        </p:txBody>
      </p:sp>
      <p:pic>
        <p:nvPicPr>
          <p:cNvPr id="7" name="Picture 6">
            <a:extLst>
              <a:ext uri="{FF2B5EF4-FFF2-40B4-BE49-F238E27FC236}">
                <a16:creationId xmlns:a16="http://schemas.microsoft.com/office/drawing/2014/main" id="{34DBDA70-2D10-B2C1-985F-688B0AEDEF22}"/>
              </a:ext>
            </a:extLst>
          </p:cNvPr>
          <p:cNvPicPr>
            <a:picLocks noChangeAspect="1"/>
          </p:cNvPicPr>
          <p:nvPr userDrawn="1"/>
        </p:nvPicPr>
        <p:blipFill>
          <a:blip r:embed="rId3"/>
          <a:srcRect/>
          <a:stretch/>
        </p:blipFill>
        <p:spPr>
          <a:xfrm>
            <a:off x="2149475" y="407111"/>
            <a:ext cx="97572" cy="111510"/>
          </a:xfrm>
          <a:prstGeom prst="rect">
            <a:avLst/>
          </a:prstGeom>
          <a:noFill/>
        </p:spPr>
      </p:pic>
      <p:sp>
        <p:nvSpPr>
          <p:cNvPr id="4" name="Picture Placeholder 20">
            <a:extLst>
              <a:ext uri="{FF2B5EF4-FFF2-40B4-BE49-F238E27FC236}">
                <a16:creationId xmlns:a16="http://schemas.microsoft.com/office/drawing/2014/main" id="{B760B3AD-8563-6C19-9185-AE0180372EC3}"/>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276178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Slide_2">
    <p:bg>
      <p:bgPr>
        <a:solidFill>
          <a:schemeClr val="accent3">
            <a:alpha val="2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90A85-2F96-6797-DCE1-8FF317B333DC}"/>
              </a:ext>
            </a:extLst>
          </p:cNvPr>
          <p:cNvPicPr>
            <a:picLocks noChangeAspect="1"/>
          </p:cNvPicPr>
          <p:nvPr userDrawn="1"/>
        </p:nvPicPr>
        <p:blipFill>
          <a:blip r:embed="rId2"/>
          <a:srcRect/>
          <a:stretch/>
        </p:blipFill>
        <p:spPr>
          <a:xfrm>
            <a:off x="0" y="0"/>
            <a:ext cx="12192000" cy="6858000"/>
          </a:xfrm>
          <a:prstGeom prst="rect">
            <a:avLst/>
          </a:prstGeom>
        </p:spPr>
      </p:pic>
      <p:sp>
        <p:nvSpPr>
          <p:cNvPr id="2" name="Round Same-side Corner of Rectangle 1">
            <a:extLst>
              <a:ext uri="{FF2B5EF4-FFF2-40B4-BE49-F238E27FC236}">
                <a16:creationId xmlns:a16="http://schemas.microsoft.com/office/drawing/2014/main" id="{1D672AA5-6FDF-1925-4A2B-A0B9F8BA91A5}"/>
              </a:ext>
            </a:extLst>
          </p:cNvPr>
          <p:cNvSpPr/>
          <p:nvPr userDrawn="1"/>
        </p:nvSpPr>
        <p:spPr>
          <a:xfrm rot="16200000">
            <a:off x="11505696" y="-49368"/>
            <a:ext cx="365125" cy="1024467"/>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8">
            <a:extLst>
              <a:ext uri="{FF2B5EF4-FFF2-40B4-BE49-F238E27FC236}">
                <a16:creationId xmlns:a16="http://schemas.microsoft.com/office/drawing/2014/main" id="{A1901886-3E03-B399-FB3B-7AF243C59515}"/>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dirty="0"/>
              <a:t>Title of section</a:t>
            </a:r>
          </a:p>
        </p:txBody>
      </p:sp>
      <p:sp>
        <p:nvSpPr>
          <p:cNvPr id="8" name="Slide Number Placeholder 5">
            <a:extLst>
              <a:ext uri="{FF2B5EF4-FFF2-40B4-BE49-F238E27FC236}">
                <a16:creationId xmlns:a16="http://schemas.microsoft.com/office/drawing/2014/main" id="{660EDF43-0B1F-F516-2897-C71F161F0E89}"/>
              </a:ext>
            </a:extLst>
          </p:cNvPr>
          <p:cNvSpPr>
            <a:spLocks noGrp="1"/>
          </p:cNvSpPr>
          <p:nvPr>
            <p:ph type="sldNum" sz="quarter" idx="4"/>
          </p:nvPr>
        </p:nvSpPr>
        <p:spPr>
          <a:xfrm>
            <a:off x="11344588" y="287146"/>
            <a:ext cx="401096" cy="365125"/>
          </a:xfrm>
          <a:prstGeom prst="rect">
            <a:avLst/>
          </a:prstGeom>
        </p:spPr>
        <p:txBody>
          <a:bodyPr vert="horz" lIns="91440" tIns="45720" rIns="91440" bIns="45720" rtlCol="0" anchor="ctr"/>
          <a:lstStyle>
            <a:lvl1pPr algn="ctr">
              <a:defRPr sz="1200" b="1">
                <a:solidFill>
                  <a:schemeClr val="bg1"/>
                </a:solidFill>
                <a:latin typeface="Century Gothic" panose="020B0502020202020204" pitchFamily="34" charset="0"/>
              </a:defRPr>
            </a:lvl1pPr>
          </a:lstStyle>
          <a:p>
            <a:fld id="{02E17144-160A-9143-9391-371A6949C4CA}" type="slidenum">
              <a:rPr lang="en-GB" smtClean="0"/>
              <a:pPr/>
              <a:t>‹#›</a:t>
            </a:fld>
            <a:endParaRPr lang="en-GB" dirty="0"/>
          </a:p>
        </p:txBody>
      </p:sp>
      <p:sp>
        <p:nvSpPr>
          <p:cNvPr id="10" name="Title 9">
            <a:extLst>
              <a:ext uri="{FF2B5EF4-FFF2-40B4-BE49-F238E27FC236}">
                <a16:creationId xmlns:a16="http://schemas.microsoft.com/office/drawing/2014/main" id="{9EFA3519-2F80-9B27-F557-9129AB69058B}"/>
              </a:ext>
            </a:extLst>
          </p:cNvPr>
          <p:cNvSpPr>
            <a:spLocks noGrp="1"/>
          </p:cNvSpPr>
          <p:nvPr>
            <p:ph type="title" hasCustomPrompt="1"/>
          </p:nvPr>
        </p:nvSpPr>
        <p:spPr>
          <a:xfrm>
            <a:off x="545951" y="2103437"/>
            <a:ext cx="6980916" cy="1325563"/>
          </a:xfrm>
          <a:prstGeom prst="rect">
            <a:avLst/>
          </a:prstGeom>
        </p:spPr>
        <p:txBody>
          <a:bodyPr/>
          <a:lstStyle>
            <a:lvl1pPr>
              <a:defRPr sz="5400" b="1">
                <a:solidFill>
                  <a:schemeClr val="tx2"/>
                </a:solidFill>
              </a:defRPr>
            </a:lvl1pPr>
          </a:lstStyle>
          <a:p>
            <a:r>
              <a:rPr lang="en-GB" dirty="0"/>
              <a:t>Click to add your header</a:t>
            </a:r>
          </a:p>
        </p:txBody>
      </p:sp>
      <p:sp>
        <p:nvSpPr>
          <p:cNvPr id="4" name="TextBox 3">
            <a:extLst>
              <a:ext uri="{FF2B5EF4-FFF2-40B4-BE49-F238E27FC236}">
                <a16:creationId xmlns:a16="http://schemas.microsoft.com/office/drawing/2014/main" id="{1E81DE7B-D01E-A42C-3A9D-95D0665C542E}"/>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3"/>
                </a:solidFill>
              </a:rPr>
              <a:t>Magic Breakfast</a:t>
            </a:r>
          </a:p>
        </p:txBody>
      </p:sp>
      <p:pic>
        <p:nvPicPr>
          <p:cNvPr id="5" name="Picture 4">
            <a:extLst>
              <a:ext uri="{FF2B5EF4-FFF2-40B4-BE49-F238E27FC236}">
                <a16:creationId xmlns:a16="http://schemas.microsoft.com/office/drawing/2014/main" id="{80B396C1-5CBC-1315-93E0-400200E1100E}"/>
              </a:ext>
            </a:extLst>
          </p:cNvPr>
          <p:cNvPicPr>
            <a:picLocks noChangeAspect="1"/>
          </p:cNvPicPr>
          <p:nvPr userDrawn="1"/>
        </p:nvPicPr>
        <p:blipFill>
          <a:blip r:embed="rId3"/>
          <a:srcRect/>
          <a:stretch/>
        </p:blipFill>
        <p:spPr>
          <a:xfrm>
            <a:off x="2149475" y="407111"/>
            <a:ext cx="97571" cy="111510"/>
          </a:xfrm>
          <a:prstGeom prst="rect">
            <a:avLst/>
          </a:prstGeom>
          <a:noFill/>
        </p:spPr>
      </p:pic>
      <p:sp>
        <p:nvSpPr>
          <p:cNvPr id="9" name="Picture Placeholder 20">
            <a:extLst>
              <a:ext uri="{FF2B5EF4-FFF2-40B4-BE49-F238E27FC236}">
                <a16:creationId xmlns:a16="http://schemas.microsoft.com/office/drawing/2014/main" id="{49CF925C-0B0A-3E79-D616-2F64D8485F4A}"/>
              </a:ext>
            </a:extLst>
          </p:cNvPr>
          <p:cNvSpPr>
            <a:spLocks noGrp="1"/>
          </p:cNvSpPr>
          <p:nvPr>
            <p:ph type="pic" sz="quarter" idx="16"/>
          </p:nvPr>
        </p:nvSpPr>
        <p:spPr>
          <a:xfrm>
            <a:off x="6095999" y="0"/>
            <a:ext cx="6096001" cy="6858000"/>
          </a:xfrm>
          <a:prstGeom prst="rect">
            <a:avLst/>
          </a:prstGeom>
        </p:spPr>
        <p:txBody>
          <a:bodyPr anchor="ctr"/>
          <a:lstStyle>
            <a:lvl1pPr marL="0" indent="0" algn="ctr">
              <a:buNone/>
              <a:defRPr>
                <a:solidFill>
                  <a:schemeClr val="tx2"/>
                </a:solidFill>
              </a:defRPr>
            </a:lvl1pPr>
          </a:lstStyle>
          <a:p>
            <a:endParaRPr lang="en-GB"/>
          </a:p>
        </p:txBody>
      </p:sp>
    </p:spTree>
    <p:extLst>
      <p:ext uri="{BB962C8B-B14F-4D97-AF65-F5344CB8AC3E}">
        <p14:creationId xmlns:p14="http://schemas.microsoft.com/office/powerpoint/2010/main" val="476016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4.xml"/><Relationship Id="rId1" Type="http://schemas.openxmlformats.org/officeDocument/2006/relationships/slideLayout" Target="../slideLayouts/slideLayout21.xml"/><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8.xml"/><Relationship Id="rId1" Type="http://schemas.openxmlformats.org/officeDocument/2006/relationships/slideLayout" Target="../slideLayouts/slideLayout27.xml"/><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76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83" r:id="rId4"/>
    <p:sldLayoutId id="2147483676" r:id="rId5"/>
    <p:sldLayoutId id="2147483673" r:id="rId6"/>
    <p:sldLayoutId id="2147483677" r:id="rId7"/>
    <p:sldLayoutId id="2147483680" r:id="rId8"/>
    <p:sldLayoutId id="2147483678" r:id="rId9"/>
    <p:sldLayoutId id="2147483681" r:id="rId10"/>
    <p:sldLayoutId id="2147483679" r:id="rId11"/>
    <p:sldLayoutId id="214748368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10000"/>
          </a:schemeClr>
        </a:solidFill>
        <a:effectLst/>
      </p:bgPr>
    </p:bg>
    <p:spTree>
      <p:nvGrpSpPr>
        <p:cNvPr id="1" name=""/>
        <p:cNvGrpSpPr/>
        <p:nvPr/>
      </p:nvGrpSpPr>
      <p:grpSpPr>
        <a:xfrm>
          <a:off x="0" y="0"/>
          <a:ext cx="0" cy="0"/>
          <a:chOff x="0" y="0"/>
          <a:chExt cx="0" cy="0"/>
        </a:xfrm>
      </p:grpSpPr>
      <p:sp>
        <p:nvSpPr>
          <p:cNvPr id="3" name="Round Same-side Corner of Rectangle 2">
            <a:extLst>
              <a:ext uri="{FF2B5EF4-FFF2-40B4-BE49-F238E27FC236}">
                <a16:creationId xmlns:a16="http://schemas.microsoft.com/office/drawing/2014/main" id="{E31B8ED8-3702-D925-685B-472E0A8A65BE}"/>
              </a:ext>
            </a:extLst>
          </p:cNvPr>
          <p:cNvSpPr/>
          <p:nvPr userDrawn="1"/>
        </p:nvSpPr>
        <p:spPr>
          <a:xfrm rot="16200000">
            <a:off x="11505696" y="-49368"/>
            <a:ext cx="365125" cy="1024467"/>
          </a:xfrm>
          <a:prstGeom prst="round2Same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EA662B5-9CA0-C321-6A66-3281D3ABEE36}"/>
              </a:ext>
            </a:extLst>
          </p:cNvPr>
          <p:cNvSpPr txBox="1"/>
          <p:nvPr userDrawn="1"/>
        </p:nvSpPr>
        <p:spPr>
          <a:xfrm>
            <a:off x="503741" y="287146"/>
            <a:ext cx="1683834" cy="323165"/>
          </a:xfrm>
          <a:prstGeom prst="rect">
            <a:avLst/>
          </a:prstGeom>
          <a:noFill/>
        </p:spPr>
        <p:txBody>
          <a:bodyPr wrap="square" rtlCol="0">
            <a:spAutoFit/>
          </a:bodyPr>
          <a:lstStyle/>
          <a:p>
            <a:r>
              <a:rPr lang="en-GB" sz="1500" b="1" dirty="0"/>
              <a:t>Magic Breakfast</a:t>
            </a:r>
          </a:p>
        </p:txBody>
      </p:sp>
      <p:pic>
        <p:nvPicPr>
          <p:cNvPr id="14" name="Picture 13" descr="A yellow star on a black background&#10;&#10;Description automatically generated">
            <a:extLst>
              <a:ext uri="{FF2B5EF4-FFF2-40B4-BE49-F238E27FC236}">
                <a16:creationId xmlns:a16="http://schemas.microsoft.com/office/drawing/2014/main" id="{F320D93E-7240-5E7F-912A-7AA3A673E78D}"/>
              </a:ext>
            </a:extLst>
          </p:cNvPr>
          <p:cNvPicPr>
            <a:picLocks noChangeAspect="1"/>
          </p:cNvPicPr>
          <p:nvPr userDrawn="1"/>
        </p:nvPicPr>
        <p:blipFill>
          <a:blip r:embed="rId8"/>
          <a:stretch>
            <a:fillRect/>
          </a:stretch>
        </p:blipFill>
        <p:spPr>
          <a:xfrm>
            <a:off x="2149475" y="407111"/>
            <a:ext cx="97572" cy="111511"/>
          </a:xfrm>
          <a:prstGeom prst="rect">
            <a:avLst/>
          </a:prstGeom>
        </p:spPr>
      </p:pic>
      <p:pic>
        <p:nvPicPr>
          <p:cNvPr id="16" name="Picture 15">
            <a:extLst>
              <a:ext uri="{FF2B5EF4-FFF2-40B4-BE49-F238E27FC236}">
                <a16:creationId xmlns:a16="http://schemas.microsoft.com/office/drawing/2014/main" id="{6636BD63-81A0-C889-5382-96C0D0A2D3F0}"/>
              </a:ext>
            </a:extLst>
          </p:cNvPr>
          <p:cNvPicPr>
            <a:picLocks noChangeAspect="1"/>
          </p:cNvPicPr>
          <p:nvPr userDrawn="1"/>
        </p:nvPicPr>
        <p:blipFill>
          <a:blip r:embed="rId9"/>
          <a:srcRect/>
          <a:stretch/>
        </p:blipFill>
        <p:spPr>
          <a:xfrm>
            <a:off x="6488072" y="703071"/>
            <a:ext cx="5703927" cy="6053667"/>
          </a:xfrm>
          <a:prstGeom prst="rect">
            <a:avLst/>
          </a:prstGeom>
        </p:spPr>
      </p:pic>
      <p:sp>
        <p:nvSpPr>
          <p:cNvPr id="19" name="Slide Number Placeholder 18">
            <a:extLst>
              <a:ext uri="{FF2B5EF4-FFF2-40B4-BE49-F238E27FC236}">
                <a16:creationId xmlns:a16="http://schemas.microsoft.com/office/drawing/2014/main" id="{58463F51-6A94-18A1-A9F9-19726B83F442}"/>
              </a:ext>
            </a:extLst>
          </p:cNvPr>
          <p:cNvSpPr>
            <a:spLocks noGrp="1"/>
          </p:cNvSpPr>
          <p:nvPr>
            <p:ph type="sldNum" sz="quarter" idx="4"/>
          </p:nvPr>
        </p:nvSpPr>
        <p:spPr>
          <a:xfrm>
            <a:off x="11167533" y="287146"/>
            <a:ext cx="520726" cy="365125"/>
          </a:xfrm>
          <a:prstGeom prst="rect">
            <a:avLst/>
          </a:prstGeom>
        </p:spPr>
        <p:txBody>
          <a:bodyPr vert="horz" lIns="91440" tIns="45720" rIns="91440" bIns="45720" rtlCol="0" anchor="ctr"/>
          <a:lstStyle>
            <a:lvl1pPr algn="r">
              <a:defRPr sz="1200" b="1">
                <a:solidFill>
                  <a:schemeClr val="bg1"/>
                </a:solidFill>
              </a:defRPr>
            </a:lvl1pPr>
          </a:lstStyle>
          <a:p>
            <a:fld id="{B274A2FC-A093-B640-AC38-00CE87D1094B}" type="slidenum">
              <a:rPr lang="en-GB" smtClean="0"/>
              <a:pPr/>
              <a:t>‹#›</a:t>
            </a:fld>
            <a:endParaRPr lang="en-GB" dirty="0"/>
          </a:p>
        </p:txBody>
      </p:sp>
      <p:sp>
        <p:nvSpPr>
          <p:cNvPr id="2" name="Rectangle 1">
            <a:extLst>
              <a:ext uri="{FF2B5EF4-FFF2-40B4-BE49-F238E27FC236}">
                <a16:creationId xmlns:a16="http://schemas.microsoft.com/office/drawing/2014/main" id="{41A255D0-3B36-6B6F-858C-0A936DECCC71}"/>
              </a:ext>
            </a:extLst>
          </p:cNvPr>
          <p:cNvSpPr/>
          <p:nvPr userDrawn="1"/>
        </p:nvSpPr>
        <p:spPr>
          <a:xfrm>
            <a:off x="0" y="6751952"/>
            <a:ext cx="12191999" cy="106048"/>
          </a:xfrm>
          <a:prstGeom prst="rect">
            <a:avLst/>
          </a:prstGeom>
          <a:gradFill>
            <a:gsLst>
              <a:gs pos="0">
                <a:schemeClr val="tx1"/>
              </a:gs>
              <a:gs pos="99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50441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0000"/>
          </a:schemeClr>
        </a:solidFill>
        <a:effectLst/>
      </p:bgPr>
    </p:bg>
    <p:spTree>
      <p:nvGrpSpPr>
        <p:cNvPr id="1" name=""/>
        <p:cNvGrpSpPr/>
        <p:nvPr/>
      </p:nvGrpSpPr>
      <p:grpSpPr>
        <a:xfrm>
          <a:off x="0" y="0"/>
          <a:ext cx="0" cy="0"/>
          <a:chOff x="0" y="0"/>
          <a:chExt cx="0" cy="0"/>
        </a:xfrm>
      </p:grpSpPr>
      <p:sp>
        <p:nvSpPr>
          <p:cNvPr id="3" name="Round Same-side Corner of Rectangle 2">
            <a:extLst>
              <a:ext uri="{FF2B5EF4-FFF2-40B4-BE49-F238E27FC236}">
                <a16:creationId xmlns:a16="http://schemas.microsoft.com/office/drawing/2014/main" id="{4AACE3D3-8751-601A-E6B6-8B9DA564B471}"/>
              </a:ext>
            </a:extLst>
          </p:cNvPr>
          <p:cNvSpPr/>
          <p:nvPr userDrawn="1"/>
        </p:nvSpPr>
        <p:spPr>
          <a:xfrm rot="16200000">
            <a:off x="11505696" y="-49368"/>
            <a:ext cx="365125" cy="1024467"/>
          </a:xfrm>
          <a:prstGeom prst="round2Same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784E60F-7263-EDC6-3FA7-B3C4B0D2502A}"/>
              </a:ext>
            </a:extLst>
          </p:cNvPr>
          <p:cNvSpPr/>
          <p:nvPr userDrawn="1"/>
        </p:nvSpPr>
        <p:spPr>
          <a:xfrm>
            <a:off x="0" y="6751952"/>
            <a:ext cx="12191999" cy="106048"/>
          </a:xfrm>
          <a:prstGeom prst="rect">
            <a:avLst/>
          </a:prstGeom>
          <a:gradFill>
            <a:gsLst>
              <a:gs pos="0">
                <a:schemeClr val="tx1"/>
              </a:gs>
              <a:gs pos="99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EA662B5-9CA0-C321-6A66-3281D3ABEE36}"/>
              </a:ext>
            </a:extLst>
          </p:cNvPr>
          <p:cNvSpPr txBox="1"/>
          <p:nvPr userDrawn="1"/>
        </p:nvSpPr>
        <p:spPr>
          <a:xfrm>
            <a:off x="503741" y="287146"/>
            <a:ext cx="1683834" cy="323165"/>
          </a:xfrm>
          <a:prstGeom prst="rect">
            <a:avLst/>
          </a:prstGeom>
          <a:noFill/>
        </p:spPr>
        <p:txBody>
          <a:bodyPr wrap="square" rtlCol="0">
            <a:spAutoFit/>
          </a:bodyPr>
          <a:lstStyle/>
          <a:p>
            <a:r>
              <a:rPr lang="en-GB" sz="1500" b="1" dirty="0"/>
              <a:t>Magic Breakfast</a:t>
            </a:r>
          </a:p>
        </p:txBody>
      </p:sp>
      <p:pic>
        <p:nvPicPr>
          <p:cNvPr id="14" name="Picture 13" descr="A yellow star on a black background&#10;&#10;Description automatically generated">
            <a:extLst>
              <a:ext uri="{FF2B5EF4-FFF2-40B4-BE49-F238E27FC236}">
                <a16:creationId xmlns:a16="http://schemas.microsoft.com/office/drawing/2014/main" id="{F320D93E-7240-5E7F-912A-7AA3A673E78D}"/>
              </a:ext>
            </a:extLst>
          </p:cNvPr>
          <p:cNvPicPr>
            <a:picLocks noChangeAspect="1"/>
          </p:cNvPicPr>
          <p:nvPr userDrawn="1"/>
        </p:nvPicPr>
        <p:blipFill>
          <a:blip r:embed="rId4"/>
          <a:stretch>
            <a:fillRect/>
          </a:stretch>
        </p:blipFill>
        <p:spPr>
          <a:xfrm>
            <a:off x="2149475" y="407111"/>
            <a:ext cx="97572" cy="111511"/>
          </a:xfrm>
          <a:prstGeom prst="rect">
            <a:avLst/>
          </a:prstGeom>
        </p:spPr>
      </p:pic>
      <p:sp>
        <p:nvSpPr>
          <p:cNvPr id="2" name="Slide Number Placeholder 18">
            <a:extLst>
              <a:ext uri="{FF2B5EF4-FFF2-40B4-BE49-F238E27FC236}">
                <a16:creationId xmlns:a16="http://schemas.microsoft.com/office/drawing/2014/main" id="{304658EE-283F-9B04-22E6-F2A70FD41138}"/>
              </a:ext>
            </a:extLst>
          </p:cNvPr>
          <p:cNvSpPr>
            <a:spLocks noGrp="1"/>
          </p:cNvSpPr>
          <p:nvPr>
            <p:ph type="sldNum" sz="quarter" idx="4"/>
          </p:nvPr>
        </p:nvSpPr>
        <p:spPr>
          <a:xfrm>
            <a:off x="11167533" y="287146"/>
            <a:ext cx="520726" cy="365125"/>
          </a:xfrm>
          <a:prstGeom prst="rect">
            <a:avLst/>
          </a:prstGeom>
        </p:spPr>
        <p:txBody>
          <a:bodyPr vert="horz" lIns="91440" tIns="45720" rIns="91440" bIns="45720" rtlCol="0" anchor="ctr"/>
          <a:lstStyle>
            <a:lvl1pPr algn="r">
              <a:defRPr sz="1200" b="1">
                <a:solidFill>
                  <a:schemeClr val="bg1"/>
                </a:solidFill>
              </a:defRPr>
            </a:lvl1p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683224870"/>
      </p:ext>
    </p:extLst>
  </p:cSld>
  <p:clrMap bg1="lt1" tx1="dk1" bg2="lt2" tx2="dk2" accent1="accent1" accent2="accent2" accent3="accent3" accent4="accent4" accent5="accent5" accent6="accent6" hlink="hlink" folHlink="folHlink"/>
  <p:sldLayoutIdLst>
    <p:sldLayoutId id="2147483668" r:id="rId1"/>
    <p:sldLayoutId id="214748366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alpha val="6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2B583-9503-C1B0-673B-24312D96B9D1}"/>
              </a:ext>
            </a:extLst>
          </p:cNvPr>
          <p:cNvPicPr>
            <a:picLocks noChangeAspect="1"/>
          </p:cNvPicPr>
          <p:nvPr userDrawn="1"/>
        </p:nvPicPr>
        <p:blipFill rotWithShape="1">
          <a:blip r:embed="rId3"/>
          <a:srcRect t="10595" r="23413" b="13007"/>
          <a:stretch/>
        </p:blipFill>
        <p:spPr>
          <a:xfrm>
            <a:off x="5655735" y="0"/>
            <a:ext cx="6536266" cy="6764867"/>
          </a:xfrm>
          <a:prstGeom prst="rect">
            <a:avLst/>
          </a:prstGeom>
        </p:spPr>
      </p:pic>
      <p:sp>
        <p:nvSpPr>
          <p:cNvPr id="4" name="Round Same-side Corner of Rectangle 3">
            <a:extLst>
              <a:ext uri="{FF2B5EF4-FFF2-40B4-BE49-F238E27FC236}">
                <a16:creationId xmlns:a16="http://schemas.microsoft.com/office/drawing/2014/main" id="{5879FCAE-812C-6AA4-A3DA-C61F8ADC50F3}"/>
              </a:ext>
            </a:extLst>
          </p:cNvPr>
          <p:cNvSpPr/>
          <p:nvPr userDrawn="1"/>
        </p:nvSpPr>
        <p:spPr>
          <a:xfrm rot="16200000">
            <a:off x="11505696" y="-49368"/>
            <a:ext cx="365125" cy="1024467"/>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517A876-186D-BD07-C26B-D524E8136753}"/>
              </a:ext>
            </a:extLst>
          </p:cNvPr>
          <p:cNvSpPr/>
          <p:nvPr userDrawn="1"/>
        </p:nvSpPr>
        <p:spPr>
          <a:xfrm>
            <a:off x="0" y="6751952"/>
            <a:ext cx="12191999" cy="106048"/>
          </a:xfrm>
          <a:prstGeom prst="rect">
            <a:avLst/>
          </a:prstGeom>
          <a:gradFill>
            <a:gsLst>
              <a:gs pos="0">
                <a:schemeClr val="accent2"/>
              </a:gs>
              <a:gs pos="99000">
                <a:srgbClr val="F086A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EA662B5-9CA0-C321-6A66-3281D3ABEE36}"/>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2"/>
                </a:solidFill>
              </a:rPr>
              <a:t>Magic Breakfast</a:t>
            </a:r>
          </a:p>
        </p:txBody>
      </p:sp>
      <p:pic>
        <p:nvPicPr>
          <p:cNvPr id="14" name="Picture 13">
            <a:extLst>
              <a:ext uri="{FF2B5EF4-FFF2-40B4-BE49-F238E27FC236}">
                <a16:creationId xmlns:a16="http://schemas.microsoft.com/office/drawing/2014/main" id="{F320D93E-7240-5E7F-912A-7AA3A673E78D}"/>
              </a:ext>
            </a:extLst>
          </p:cNvPr>
          <p:cNvPicPr>
            <a:picLocks noChangeAspect="1"/>
          </p:cNvPicPr>
          <p:nvPr userDrawn="1"/>
        </p:nvPicPr>
        <p:blipFill>
          <a:blip r:embed="rId4"/>
          <a:srcRect/>
          <a:stretch/>
        </p:blipFill>
        <p:spPr>
          <a:xfrm>
            <a:off x="2149475" y="407111"/>
            <a:ext cx="97572" cy="111510"/>
          </a:xfrm>
          <a:prstGeom prst="rect">
            <a:avLst/>
          </a:prstGeom>
          <a:noFill/>
        </p:spPr>
      </p:pic>
      <p:sp>
        <p:nvSpPr>
          <p:cNvPr id="3" name="Slide Number Placeholder 18">
            <a:extLst>
              <a:ext uri="{FF2B5EF4-FFF2-40B4-BE49-F238E27FC236}">
                <a16:creationId xmlns:a16="http://schemas.microsoft.com/office/drawing/2014/main" id="{A6809FDA-D383-D8FB-CF86-2FE2BC41C364}"/>
              </a:ext>
            </a:extLst>
          </p:cNvPr>
          <p:cNvSpPr>
            <a:spLocks noGrp="1"/>
          </p:cNvSpPr>
          <p:nvPr>
            <p:ph type="sldNum" sz="quarter" idx="4"/>
          </p:nvPr>
        </p:nvSpPr>
        <p:spPr>
          <a:xfrm>
            <a:off x="11167533" y="287146"/>
            <a:ext cx="520726" cy="365125"/>
          </a:xfrm>
          <a:prstGeom prst="rect">
            <a:avLst/>
          </a:prstGeom>
        </p:spPr>
        <p:txBody>
          <a:bodyPr vert="horz" lIns="91440" tIns="45720" rIns="91440" bIns="45720" rtlCol="0" anchor="ctr"/>
          <a:lstStyle>
            <a:lvl1pPr algn="r">
              <a:defRPr sz="1200" b="1">
                <a:solidFill>
                  <a:schemeClr val="bg1"/>
                </a:solidFill>
              </a:defRPr>
            </a:lvl1p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3860661733"/>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7FB2E85A-47F0-6437-880F-C5A01AF351FF}"/>
              </a:ext>
            </a:extLst>
          </p:cNvPr>
          <p:cNvSpPr/>
          <p:nvPr userDrawn="1"/>
        </p:nvSpPr>
        <p:spPr>
          <a:xfrm rot="16200000">
            <a:off x="11505696" y="-49368"/>
            <a:ext cx="365125" cy="1024467"/>
          </a:xfrm>
          <a:prstGeom prst="round2Same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F4D98A3-3A2E-4A87-F449-0AD5F4729AD4}"/>
              </a:ext>
            </a:extLst>
          </p:cNvPr>
          <p:cNvSpPr/>
          <p:nvPr userDrawn="1"/>
        </p:nvSpPr>
        <p:spPr>
          <a:xfrm>
            <a:off x="0" y="6751952"/>
            <a:ext cx="12191999" cy="106048"/>
          </a:xfrm>
          <a:prstGeom prst="rect">
            <a:avLst/>
          </a:prstGeom>
          <a:gradFill>
            <a:gsLst>
              <a:gs pos="0">
                <a:schemeClr val="accent4"/>
              </a:gs>
              <a:gs pos="99000">
                <a:srgbClr val="8CCAAE"/>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EA662B5-9CA0-C321-6A66-3281D3ABEE36}"/>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4"/>
                </a:solidFill>
              </a:rPr>
              <a:t>Magic Breakfast</a:t>
            </a:r>
          </a:p>
        </p:txBody>
      </p:sp>
      <p:pic>
        <p:nvPicPr>
          <p:cNvPr id="14" name="Picture 13">
            <a:extLst>
              <a:ext uri="{FF2B5EF4-FFF2-40B4-BE49-F238E27FC236}">
                <a16:creationId xmlns:a16="http://schemas.microsoft.com/office/drawing/2014/main" id="{F320D93E-7240-5E7F-912A-7AA3A673E78D}"/>
              </a:ext>
            </a:extLst>
          </p:cNvPr>
          <p:cNvPicPr>
            <a:picLocks noChangeAspect="1"/>
          </p:cNvPicPr>
          <p:nvPr userDrawn="1"/>
        </p:nvPicPr>
        <p:blipFill>
          <a:blip r:embed="rId4"/>
          <a:srcRect/>
          <a:stretch/>
        </p:blipFill>
        <p:spPr>
          <a:xfrm>
            <a:off x="2149475" y="407111"/>
            <a:ext cx="97571" cy="111510"/>
          </a:xfrm>
          <a:prstGeom prst="rect">
            <a:avLst/>
          </a:prstGeom>
          <a:noFill/>
        </p:spPr>
      </p:pic>
      <p:sp>
        <p:nvSpPr>
          <p:cNvPr id="7" name="Slide Number Placeholder 18">
            <a:extLst>
              <a:ext uri="{FF2B5EF4-FFF2-40B4-BE49-F238E27FC236}">
                <a16:creationId xmlns:a16="http://schemas.microsoft.com/office/drawing/2014/main" id="{FD9D4474-7CBA-45BE-2F61-787013230746}"/>
              </a:ext>
            </a:extLst>
          </p:cNvPr>
          <p:cNvSpPr>
            <a:spLocks noGrp="1"/>
          </p:cNvSpPr>
          <p:nvPr>
            <p:ph type="sldNum" sz="quarter" idx="4"/>
          </p:nvPr>
        </p:nvSpPr>
        <p:spPr>
          <a:xfrm>
            <a:off x="11167533" y="287146"/>
            <a:ext cx="520726" cy="365125"/>
          </a:xfrm>
          <a:prstGeom prst="rect">
            <a:avLst/>
          </a:prstGeom>
        </p:spPr>
        <p:txBody>
          <a:bodyPr vert="horz" lIns="91440" tIns="45720" rIns="91440" bIns="45720" rtlCol="0" anchor="ctr"/>
          <a:lstStyle>
            <a:lvl1pPr algn="r">
              <a:defRPr sz="1200" b="1">
                <a:solidFill>
                  <a:schemeClr val="bg1"/>
                </a:solidFill>
              </a:defRPr>
            </a:lvl1p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3414194827"/>
      </p:ext>
    </p:extLst>
  </p:cSld>
  <p:clrMap bg1="lt1" tx1="dk1" bg2="lt2" tx2="dk2" accent1="accent1" accent2="accent2" accent3="accent3" accent4="accent4" accent5="accent5" accent6="accent6" hlink="hlink" folHlink="folHlink"/>
  <p:sldLayoutIdLst>
    <p:sldLayoutId id="2147483674" r:id="rId1"/>
    <p:sldLayoutId id="214748366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4" name="Round Same-side Corner of Rectangle 3">
            <a:extLst>
              <a:ext uri="{FF2B5EF4-FFF2-40B4-BE49-F238E27FC236}">
                <a16:creationId xmlns:a16="http://schemas.microsoft.com/office/drawing/2014/main" id="{385427DB-489F-A4C4-8B90-40A65C9F5272}"/>
              </a:ext>
            </a:extLst>
          </p:cNvPr>
          <p:cNvSpPr/>
          <p:nvPr userDrawn="1"/>
        </p:nvSpPr>
        <p:spPr>
          <a:xfrm rot="16200000">
            <a:off x="11505696" y="-49368"/>
            <a:ext cx="365125" cy="1024467"/>
          </a:xfrm>
          <a:prstGeom prst="round2Same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CE2AC07-21DD-52E5-0BED-7DC767E38F2B}"/>
              </a:ext>
            </a:extLst>
          </p:cNvPr>
          <p:cNvSpPr/>
          <p:nvPr userDrawn="1"/>
        </p:nvSpPr>
        <p:spPr>
          <a:xfrm>
            <a:off x="0" y="6751952"/>
            <a:ext cx="12191999" cy="106048"/>
          </a:xfrm>
          <a:prstGeom prst="rect">
            <a:avLst/>
          </a:prstGeom>
          <a:gradFill>
            <a:gsLst>
              <a:gs pos="0">
                <a:schemeClr val="accent6"/>
              </a:gs>
              <a:gs pos="98000">
                <a:srgbClr val="F086A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EA662B5-9CA0-C321-6A66-3281D3ABEE36}"/>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6"/>
                </a:solidFill>
              </a:rPr>
              <a:t>Magic Breakfast</a:t>
            </a:r>
          </a:p>
        </p:txBody>
      </p:sp>
      <p:pic>
        <p:nvPicPr>
          <p:cNvPr id="14" name="Picture 13">
            <a:extLst>
              <a:ext uri="{FF2B5EF4-FFF2-40B4-BE49-F238E27FC236}">
                <a16:creationId xmlns:a16="http://schemas.microsoft.com/office/drawing/2014/main" id="{F320D93E-7240-5E7F-912A-7AA3A673E78D}"/>
              </a:ext>
            </a:extLst>
          </p:cNvPr>
          <p:cNvPicPr>
            <a:picLocks noChangeAspect="1"/>
          </p:cNvPicPr>
          <p:nvPr userDrawn="1"/>
        </p:nvPicPr>
        <p:blipFill>
          <a:blip r:embed="rId3"/>
          <a:srcRect/>
          <a:stretch/>
        </p:blipFill>
        <p:spPr>
          <a:xfrm>
            <a:off x="2149475" y="407111"/>
            <a:ext cx="97571" cy="111509"/>
          </a:xfrm>
          <a:prstGeom prst="rect">
            <a:avLst/>
          </a:prstGeom>
          <a:noFill/>
        </p:spPr>
      </p:pic>
      <p:sp>
        <p:nvSpPr>
          <p:cNvPr id="3" name="Slide Number Placeholder 18">
            <a:extLst>
              <a:ext uri="{FF2B5EF4-FFF2-40B4-BE49-F238E27FC236}">
                <a16:creationId xmlns:a16="http://schemas.microsoft.com/office/drawing/2014/main" id="{13B0B625-FD05-1768-A4B5-9AE6AA68D899}"/>
              </a:ext>
            </a:extLst>
          </p:cNvPr>
          <p:cNvSpPr>
            <a:spLocks noGrp="1"/>
          </p:cNvSpPr>
          <p:nvPr>
            <p:ph type="sldNum" sz="quarter" idx="4"/>
          </p:nvPr>
        </p:nvSpPr>
        <p:spPr>
          <a:xfrm>
            <a:off x="11167533" y="287146"/>
            <a:ext cx="520726" cy="365125"/>
          </a:xfrm>
          <a:prstGeom prst="rect">
            <a:avLst/>
          </a:prstGeom>
        </p:spPr>
        <p:txBody>
          <a:bodyPr vert="horz" lIns="91440" tIns="45720" rIns="91440" bIns="45720" rtlCol="0" anchor="ctr"/>
          <a:lstStyle>
            <a:lvl1pPr algn="r">
              <a:defRPr sz="1200" b="1">
                <a:solidFill>
                  <a:schemeClr val="bg1"/>
                </a:solidFill>
              </a:defRPr>
            </a:lvl1p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3214206380"/>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2" name="Round Same-side Corner of Rectangle 1">
            <a:extLst>
              <a:ext uri="{FF2B5EF4-FFF2-40B4-BE49-F238E27FC236}">
                <a16:creationId xmlns:a16="http://schemas.microsoft.com/office/drawing/2014/main" id="{734C98AB-DD8B-BFD0-2924-A136EDF1DFD4}"/>
              </a:ext>
            </a:extLst>
          </p:cNvPr>
          <p:cNvSpPr/>
          <p:nvPr userDrawn="1"/>
        </p:nvSpPr>
        <p:spPr>
          <a:xfrm rot="16200000">
            <a:off x="11505696" y="-49368"/>
            <a:ext cx="365125" cy="1024467"/>
          </a:xfrm>
          <a:prstGeom prst="round2Same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6EAF17D-F374-0716-7DF5-54C843BDB574}"/>
              </a:ext>
            </a:extLst>
          </p:cNvPr>
          <p:cNvSpPr/>
          <p:nvPr userDrawn="1"/>
        </p:nvSpPr>
        <p:spPr>
          <a:xfrm>
            <a:off x="0" y="6751952"/>
            <a:ext cx="12191999" cy="106048"/>
          </a:xfrm>
          <a:prstGeom prst="rect">
            <a:avLst/>
          </a:prstGeom>
          <a:gradFill>
            <a:gsLst>
              <a:gs pos="0">
                <a:schemeClr val="accent5"/>
              </a:gs>
              <a:gs pos="98000">
                <a:srgbClr val="85C9F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EA662B5-9CA0-C321-6A66-3281D3ABEE36}"/>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5"/>
                </a:solidFill>
              </a:rPr>
              <a:t>Magic Breakfast</a:t>
            </a:r>
          </a:p>
        </p:txBody>
      </p:sp>
      <p:pic>
        <p:nvPicPr>
          <p:cNvPr id="14" name="Picture 13">
            <a:extLst>
              <a:ext uri="{FF2B5EF4-FFF2-40B4-BE49-F238E27FC236}">
                <a16:creationId xmlns:a16="http://schemas.microsoft.com/office/drawing/2014/main" id="{F320D93E-7240-5E7F-912A-7AA3A673E78D}"/>
              </a:ext>
            </a:extLst>
          </p:cNvPr>
          <p:cNvPicPr>
            <a:picLocks noChangeAspect="1"/>
          </p:cNvPicPr>
          <p:nvPr userDrawn="1"/>
        </p:nvPicPr>
        <p:blipFill>
          <a:blip r:embed="rId4"/>
          <a:srcRect/>
          <a:stretch/>
        </p:blipFill>
        <p:spPr>
          <a:xfrm>
            <a:off x="2149475" y="407111"/>
            <a:ext cx="97570" cy="111509"/>
          </a:xfrm>
          <a:prstGeom prst="rect">
            <a:avLst/>
          </a:prstGeom>
          <a:noFill/>
        </p:spPr>
      </p:pic>
      <p:sp>
        <p:nvSpPr>
          <p:cNvPr id="4" name="Slide Number Placeholder 18">
            <a:extLst>
              <a:ext uri="{FF2B5EF4-FFF2-40B4-BE49-F238E27FC236}">
                <a16:creationId xmlns:a16="http://schemas.microsoft.com/office/drawing/2014/main" id="{8DF8B993-CCB4-29B7-8ABE-8672EC6F8E32}"/>
              </a:ext>
            </a:extLst>
          </p:cNvPr>
          <p:cNvSpPr>
            <a:spLocks noGrp="1"/>
          </p:cNvSpPr>
          <p:nvPr>
            <p:ph type="sldNum" sz="quarter" idx="4"/>
          </p:nvPr>
        </p:nvSpPr>
        <p:spPr>
          <a:xfrm>
            <a:off x="11167533" y="287146"/>
            <a:ext cx="520726" cy="365125"/>
          </a:xfrm>
          <a:prstGeom prst="rect">
            <a:avLst/>
          </a:prstGeom>
        </p:spPr>
        <p:txBody>
          <a:bodyPr vert="horz" lIns="91440" tIns="45720" rIns="91440" bIns="45720" rtlCol="0" anchor="ctr"/>
          <a:lstStyle>
            <a:lvl1pPr algn="r">
              <a:defRPr sz="1200" b="1">
                <a:solidFill>
                  <a:schemeClr val="bg1"/>
                </a:solidFill>
              </a:defRPr>
            </a:lvl1p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1282396488"/>
      </p:ext>
    </p:extLst>
  </p:cSld>
  <p:clrMap bg1="lt1" tx1="dk1" bg2="lt2" tx2="dk2" accent1="accent1" accent2="accent2" accent3="accent3" accent4="accent4" accent5="accent5" accent6="accent6" hlink="hlink" folHlink="folHlink"/>
  <p:sldLayoutIdLst>
    <p:sldLayoutId id="2147483665" r:id="rId1"/>
    <p:sldLayoutId id="214748366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alpha val="6000"/>
          </a:schemeClr>
        </a:solidFill>
        <a:effectLst/>
      </p:bgPr>
    </p:bg>
    <p:spTree>
      <p:nvGrpSpPr>
        <p:cNvPr id="1" name=""/>
        <p:cNvGrpSpPr/>
        <p:nvPr/>
      </p:nvGrpSpPr>
      <p:grpSpPr>
        <a:xfrm>
          <a:off x="0" y="0"/>
          <a:ext cx="0" cy="0"/>
          <a:chOff x="0" y="0"/>
          <a:chExt cx="0" cy="0"/>
        </a:xfrm>
      </p:grpSpPr>
      <p:pic>
        <p:nvPicPr>
          <p:cNvPr id="9" name="Picture 8" descr="A black and white image of a cross&#10;&#10;Description automatically generated">
            <a:extLst>
              <a:ext uri="{FF2B5EF4-FFF2-40B4-BE49-F238E27FC236}">
                <a16:creationId xmlns:a16="http://schemas.microsoft.com/office/drawing/2014/main" id="{102A6095-1CF0-A330-7480-F9586AA3AB02}"/>
              </a:ext>
            </a:extLst>
          </p:cNvPr>
          <p:cNvPicPr>
            <a:picLocks noChangeAspect="1"/>
          </p:cNvPicPr>
          <p:nvPr userDrawn="1"/>
        </p:nvPicPr>
        <p:blipFill rotWithShape="1">
          <a:blip r:embed="rId3"/>
          <a:srcRect t="16757" r="26993" b="10329"/>
          <a:stretch/>
        </p:blipFill>
        <p:spPr>
          <a:xfrm>
            <a:off x="5582299" y="0"/>
            <a:ext cx="6618194" cy="6858000"/>
          </a:xfrm>
          <a:prstGeom prst="rect">
            <a:avLst/>
          </a:prstGeom>
        </p:spPr>
      </p:pic>
      <p:sp>
        <p:nvSpPr>
          <p:cNvPr id="5" name="Round Same-side Corner of Rectangle 4">
            <a:extLst>
              <a:ext uri="{FF2B5EF4-FFF2-40B4-BE49-F238E27FC236}">
                <a16:creationId xmlns:a16="http://schemas.microsoft.com/office/drawing/2014/main" id="{3EC4782D-017A-9193-7643-A5611209642D}"/>
              </a:ext>
            </a:extLst>
          </p:cNvPr>
          <p:cNvSpPr/>
          <p:nvPr userDrawn="1"/>
        </p:nvSpPr>
        <p:spPr>
          <a:xfrm rot="16200000">
            <a:off x="11505696" y="-49368"/>
            <a:ext cx="365125" cy="1024467"/>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7B0156C-80BA-18FF-4089-EAA2F164B097}"/>
              </a:ext>
            </a:extLst>
          </p:cNvPr>
          <p:cNvSpPr/>
          <p:nvPr userDrawn="1"/>
        </p:nvSpPr>
        <p:spPr>
          <a:xfrm>
            <a:off x="0" y="6751952"/>
            <a:ext cx="12191999" cy="106048"/>
          </a:xfrm>
          <a:prstGeom prst="rect">
            <a:avLst/>
          </a:prstGeom>
          <a:gradFill>
            <a:gsLst>
              <a:gs pos="0">
                <a:schemeClr val="accent3"/>
              </a:gs>
              <a:gs pos="99000">
                <a:srgbClr val="927CB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EA662B5-9CA0-C321-6A66-3281D3ABEE36}"/>
              </a:ext>
            </a:extLst>
          </p:cNvPr>
          <p:cNvSpPr txBox="1"/>
          <p:nvPr userDrawn="1"/>
        </p:nvSpPr>
        <p:spPr>
          <a:xfrm>
            <a:off x="503741" y="287146"/>
            <a:ext cx="1683834" cy="323165"/>
          </a:xfrm>
          <a:prstGeom prst="rect">
            <a:avLst/>
          </a:prstGeom>
          <a:noFill/>
        </p:spPr>
        <p:txBody>
          <a:bodyPr wrap="square" rtlCol="0">
            <a:spAutoFit/>
          </a:bodyPr>
          <a:lstStyle/>
          <a:p>
            <a:r>
              <a:rPr lang="en-GB" sz="1500" b="1" dirty="0">
                <a:solidFill>
                  <a:schemeClr val="accent3"/>
                </a:solidFill>
              </a:rPr>
              <a:t>Magic Breakfast</a:t>
            </a:r>
          </a:p>
        </p:txBody>
      </p:sp>
      <p:pic>
        <p:nvPicPr>
          <p:cNvPr id="14" name="Picture 13">
            <a:extLst>
              <a:ext uri="{FF2B5EF4-FFF2-40B4-BE49-F238E27FC236}">
                <a16:creationId xmlns:a16="http://schemas.microsoft.com/office/drawing/2014/main" id="{F320D93E-7240-5E7F-912A-7AA3A673E78D}"/>
              </a:ext>
            </a:extLst>
          </p:cNvPr>
          <p:cNvPicPr>
            <a:picLocks noChangeAspect="1"/>
          </p:cNvPicPr>
          <p:nvPr userDrawn="1"/>
        </p:nvPicPr>
        <p:blipFill>
          <a:blip r:embed="rId4"/>
          <a:srcRect/>
          <a:stretch/>
        </p:blipFill>
        <p:spPr>
          <a:xfrm>
            <a:off x="2149475" y="407111"/>
            <a:ext cx="97571" cy="111510"/>
          </a:xfrm>
          <a:prstGeom prst="rect">
            <a:avLst/>
          </a:prstGeom>
          <a:noFill/>
        </p:spPr>
      </p:pic>
      <p:sp>
        <p:nvSpPr>
          <p:cNvPr id="2" name="Slide Number Placeholder 18">
            <a:extLst>
              <a:ext uri="{FF2B5EF4-FFF2-40B4-BE49-F238E27FC236}">
                <a16:creationId xmlns:a16="http://schemas.microsoft.com/office/drawing/2014/main" id="{D6C50379-9EE0-FFE2-B4AE-78BF4D9E17E3}"/>
              </a:ext>
            </a:extLst>
          </p:cNvPr>
          <p:cNvSpPr>
            <a:spLocks noGrp="1"/>
          </p:cNvSpPr>
          <p:nvPr>
            <p:ph type="sldNum" sz="quarter" idx="4"/>
          </p:nvPr>
        </p:nvSpPr>
        <p:spPr>
          <a:xfrm>
            <a:off x="11167533" y="287146"/>
            <a:ext cx="520726" cy="365125"/>
          </a:xfrm>
          <a:prstGeom prst="rect">
            <a:avLst/>
          </a:prstGeom>
        </p:spPr>
        <p:txBody>
          <a:bodyPr vert="horz" lIns="91440" tIns="45720" rIns="91440" bIns="45720" rtlCol="0" anchor="ctr"/>
          <a:lstStyle>
            <a:lvl1pPr algn="r">
              <a:defRPr sz="1200" b="1">
                <a:solidFill>
                  <a:schemeClr val="bg1"/>
                </a:solidFill>
              </a:defRPr>
            </a:lvl1pPr>
          </a:lstStyle>
          <a:p>
            <a:fld id="{B274A2FC-A093-B640-AC38-00CE87D1094B}" type="slidenum">
              <a:rPr lang="en-GB" smtClean="0"/>
              <a:pPr/>
              <a:t>‹#›</a:t>
            </a:fld>
            <a:endParaRPr lang="en-GB" dirty="0"/>
          </a:p>
        </p:txBody>
      </p:sp>
    </p:spTree>
    <p:extLst>
      <p:ext uri="{BB962C8B-B14F-4D97-AF65-F5344CB8AC3E}">
        <p14:creationId xmlns:p14="http://schemas.microsoft.com/office/powerpoint/2010/main" val="2037407417"/>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customXml" Target="../ink/ink6.xml"/><Relationship Id="rId17" Type="http://schemas.openxmlformats.org/officeDocument/2006/relationships/image" Target="../media/image42.png"/><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27.xml"/><Relationship Id="rId6" Type="http://schemas.openxmlformats.org/officeDocument/2006/relationships/customXml" Target="../ink/ink3.xml"/><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38.png"/><Relationship Id="rId14" Type="http://schemas.openxmlformats.org/officeDocument/2006/relationships/customXml" Target="../ink/ink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6C1491-0FFB-8EE9-DB43-F22896EC5C6B}"/>
              </a:ext>
            </a:extLst>
          </p:cNvPr>
          <p:cNvSpPr>
            <a:spLocks noGrp="1"/>
          </p:cNvSpPr>
          <p:nvPr>
            <p:ph type="title"/>
          </p:nvPr>
        </p:nvSpPr>
        <p:spPr>
          <a:xfrm>
            <a:off x="512464" y="2355682"/>
            <a:ext cx="6548736" cy="1739678"/>
          </a:xfrm>
        </p:spPr>
        <p:txBody>
          <a:bodyPr/>
          <a:lstStyle/>
          <a:p>
            <a:r>
              <a:rPr lang="en-GB" dirty="0"/>
              <a:t>Aspiration Day</a:t>
            </a:r>
          </a:p>
        </p:txBody>
      </p:sp>
      <p:sp>
        <p:nvSpPr>
          <p:cNvPr id="5" name="Text Placeholder 4">
            <a:extLst>
              <a:ext uri="{FF2B5EF4-FFF2-40B4-BE49-F238E27FC236}">
                <a16:creationId xmlns:a16="http://schemas.microsoft.com/office/drawing/2014/main" id="{32E4C532-D979-AD41-8300-E569B538E97D}"/>
              </a:ext>
            </a:extLst>
          </p:cNvPr>
          <p:cNvSpPr>
            <a:spLocks noGrp="1"/>
          </p:cNvSpPr>
          <p:nvPr>
            <p:ph type="body" sz="quarter" idx="11"/>
          </p:nvPr>
        </p:nvSpPr>
        <p:spPr/>
        <p:txBody>
          <a:bodyPr/>
          <a:lstStyle/>
          <a:p>
            <a:r>
              <a:rPr lang="en-GB" dirty="0">
                <a:effectLst/>
                <a:latin typeface="Century Gothic Pro" panose="020B0502020202020204" pitchFamily="34" charset="0"/>
              </a:rPr>
              <a:t>Preparing fo</a:t>
            </a:r>
            <a:r>
              <a:rPr lang="en-GB" dirty="0">
                <a:latin typeface="Century Gothic Pro" panose="020B0502020202020204" pitchFamily="34" charset="0"/>
              </a:rPr>
              <a:t>r your conversations</a:t>
            </a:r>
            <a:endParaRPr lang="en-GB" dirty="0">
              <a:effectLst/>
              <a:latin typeface="Century Gothic Pro" panose="020B0502020202020204" pitchFamily="34" charset="0"/>
            </a:endParaRPr>
          </a:p>
        </p:txBody>
      </p:sp>
      <p:pic>
        <p:nvPicPr>
          <p:cNvPr id="3" name="Picture Placeholder 2" descr="A group of people sitting in chairs&#10;&#10;Description automatically generated">
            <a:extLst>
              <a:ext uri="{FF2B5EF4-FFF2-40B4-BE49-F238E27FC236}">
                <a16:creationId xmlns:a16="http://schemas.microsoft.com/office/drawing/2014/main" id="{B4F40C03-B6B2-F768-17C4-8FD7835F9388}"/>
              </a:ext>
            </a:extLst>
          </p:cNvPr>
          <p:cNvPicPr>
            <a:picLocks noGrp="1" noChangeAspect="1"/>
          </p:cNvPicPr>
          <p:nvPr>
            <p:ph type="pic" sz="quarter" idx="12"/>
          </p:nvPr>
        </p:nvPicPr>
        <p:blipFill>
          <a:blip r:embed="rId2"/>
          <a:srcRect l="20702" r="20702"/>
          <a:stretch>
            <a:fillRect/>
          </a:stretch>
        </p:blipFill>
        <p:spPr/>
      </p:pic>
      <p:pic>
        <p:nvPicPr>
          <p:cNvPr id="27" name="Picture 26" descr="A yellow lines on a black background&#10;&#10;Description automatically generated">
            <a:extLst>
              <a:ext uri="{FF2B5EF4-FFF2-40B4-BE49-F238E27FC236}">
                <a16:creationId xmlns:a16="http://schemas.microsoft.com/office/drawing/2014/main" id="{66D8AAD2-304F-CB4B-FC5A-6907D2B83DB5}"/>
              </a:ext>
            </a:extLst>
          </p:cNvPr>
          <p:cNvPicPr>
            <a:picLocks noChangeAspect="1"/>
          </p:cNvPicPr>
          <p:nvPr/>
        </p:nvPicPr>
        <p:blipFill>
          <a:blip r:embed="rId3"/>
          <a:stretch>
            <a:fillRect/>
          </a:stretch>
        </p:blipFill>
        <p:spPr>
          <a:xfrm>
            <a:off x="4811817" y="1894254"/>
            <a:ext cx="686875" cy="799785"/>
          </a:xfrm>
          <a:prstGeom prst="rect">
            <a:avLst/>
          </a:prstGeom>
        </p:spPr>
      </p:pic>
    </p:spTree>
    <p:extLst>
      <p:ext uri="{BB962C8B-B14F-4D97-AF65-F5344CB8AC3E}">
        <p14:creationId xmlns:p14="http://schemas.microsoft.com/office/powerpoint/2010/main" val="3168447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97578-A69C-DB43-EF75-C5760B69E812}"/>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DD0C9C92-E400-D4AA-6993-9E728601D0A8}"/>
              </a:ext>
            </a:extLst>
          </p:cNvPr>
          <p:cNvSpPr>
            <a:spLocks noGrp="1"/>
          </p:cNvSpPr>
          <p:nvPr>
            <p:ph type="body" sz="quarter" idx="10"/>
          </p:nvPr>
        </p:nvSpPr>
        <p:spPr>
          <a:xfrm>
            <a:off x="2427950" y="287146"/>
            <a:ext cx="1527175" cy="228600"/>
          </a:xfrm>
        </p:spPr>
        <p:txBody>
          <a:bodyPr/>
          <a:lstStyle/>
          <a:p>
            <a:r>
              <a:rPr lang="en-GB" dirty="0"/>
              <a:t>Employment</a:t>
            </a:r>
          </a:p>
        </p:txBody>
      </p:sp>
      <p:sp>
        <p:nvSpPr>
          <p:cNvPr id="5" name="Title 4">
            <a:extLst>
              <a:ext uri="{FF2B5EF4-FFF2-40B4-BE49-F238E27FC236}">
                <a16:creationId xmlns:a16="http://schemas.microsoft.com/office/drawing/2014/main" id="{9A7FC457-87E3-6CAB-2011-4BAC02D1C690}"/>
              </a:ext>
            </a:extLst>
          </p:cNvPr>
          <p:cNvSpPr>
            <a:spLocks noGrp="1"/>
          </p:cNvSpPr>
          <p:nvPr>
            <p:ph type="title"/>
          </p:nvPr>
        </p:nvSpPr>
        <p:spPr>
          <a:xfrm>
            <a:off x="2171096" y="1802104"/>
            <a:ext cx="5802747" cy="1325563"/>
          </a:xfrm>
        </p:spPr>
        <p:txBody>
          <a:bodyPr/>
          <a:lstStyle/>
          <a:p>
            <a:pPr algn="ctr"/>
            <a:r>
              <a:rPr lang="en-GB" sz="7200" dirty="0"/>
              <a:t>Your questions</a:t>
            </a:r>
            <a:endParaRPr lang="en-GB" sz="7200" dirty="0">
              <a:solidFill>
                <a:schemeClr val="tx1"/>
              </a:solidFill>
            </a:endParaRPr>
          </a:p>
        </p:txBody>
      </p:sp>
      <p:sp>
        <p:nvSpPr>
          <p:cNvPr id="31" name="Slide Number Placeholder 30">
            <a:extLst>
              <a:ext uri="{FF2B5EF4-FFF2-40B4-BE49-F238E27FC236}">
                <a16:creationId xmlns:a16="http://schemas.microsoft.com/office/drawing/2014/main" id="{CD425251-A842-79D2-A22A-C0D8BC274F27}"/>
              </a:ext>
            </a:extLst>
          </p:cNvPr>
          <p:cNvSpPr>
            <a:spLocks noGrp="1"/>
          </p:cNvSpPr>
          <p:nvPr>
            <p:ph type="sldNum" sz="quarter" idx="16"/>
          </p:nvPr>
        </p:nvSpPr>
        <p:spPr/>
        <p:txBody>
          <a:bodyPr/>
          <a:lstStyle/>
          <a:p>
            <a:fld id="{B274A2FC-A093-B640-AC38-00CE87D1094B}" type="slidenum">
              <a:rPr lang="en-GB" smtClean="0"/>
              <a:pPr/>
              <a:t>10</a:t>
            </a:fld>
            <a:endParaRPr lang="en-GB" dirty="0"/>
          </a:p>
        </p:txBody>
      </p:sp>
      <p:pic>
        <p:nvPicPr>
          <p:cNvPr id="4" name="Picture 3" descr="A light bulb with a black background&#10;&#10;Description automatically generated">
            <a:extLst>
              <a:ext uri="{FF2B5EF4-FFF2-40B4-BE49-F238E27FC236}">
                <a16:creationId xmlns:a16="http://schemas.microsoft.com/office/drawing/2014/main" id="{7AA68AAE-D3F3-7F77-FB17-65C2C3B936E5}"/>
              </a:ext>
            </a:extLst>
          </p:cNvPr>
          <p:cNvPicPr>
            <a:picLocks noChangeAspect="1"/>
          </p:cNvPicPr>
          <p:nvPr/>
        </p:nvPicPr>
        <p:blipFill>
          <a:blip r:embed="rId2"/>
          <a:stretch>
            <a:fillRect/>
          </a:stretch>
        </p:blipFill>
        <p:spPr>
          <a:xfrm>
            <a:off x="2583569" y="5055896"/>
            <a:ext cx="887580" cy="1249859"/>
          </a:xfrm>
          <a:prstGeom prst="rect">
            <a:avLst/>
          </a:prstGeom>
        </p:spPr>
      </p:pic>
    </p:spTree>
    <p:extLst>
      <p:ext uri="{BB962C8B-B14F-4D97-AF65-F5344CB8AC3E}">
        <p14:creationId xmlns:p14="http://schemas.microsoft.com/office/powerpoint/2010/main" val="151268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51222-E0BA-58C7-4453-AE73CE350E95}"/>
              </a:ext>
            </a:extLst>
          </p:cNvPr>
          <p:cNvSpPr>
            <a:spLocks noGrp="1"/>
          </p:cNvSpPr>
          <p:nvPr>
            <p:ph type="title"/>
          </p:nvPr>
        </p:nvSpPr>
        <p:spPr>
          <a:xfrm>
            <a:off x="385686" y="741462"/>
            <a:ext cx="5283349" cy="1325563"/>
          </a:xfrm>
        </p:spPr>
        <p:txBody>
          <a:bodyPr/>
          <a:lstStyle/>
          <a:p>
            <a:r>
              <a:rPr lang="en-GB" dirty="0"/>
              <a:t>Questions</a:t>
            </a:r>
            <a:br>
              <a:rPr lang="en-GB" dirty="0"/>
            </a:br>
            <a:r>
              <a:rPr lang="en-GB" dirty="0">
                <a:solidFill>
                  <a:schemeClr val="accent4"/>
                </a:solidFill>
              </a:rPr>
              <a:t>For your volunteers</a:t>
            </a:r>
          </a:p>
        </p:txBody>
      </p:sp>
      <p:sp>
        <p:nvSpPr>
          <p:cNvPr id="4" name="Text Placeholder 3">
            <a:extLst>
              <a:ext uri="{FF2B5EF4-FFF2-40B4-BE49-F238E27FC236}">
                <a16:creationId xmlns:a16="http://schemas.microsoft.com/office/drawing/2014/main" id="{86B6354A-91D5-3D83-BAB0-5442F774E5B5}"/>
              </a:ext>
            </a:extLst>
          </p:cNvPr>
          <p:cNvSpPr>
            <a:spLocks noGrp="1"/>
          </p:cNvSpPr>
          <p:nvPr>
            <p:ph type="body" sz="quarter" idx="12"/>
          </p:nvPr>
        </p:nvSpPr>
        <p:spPr>
          <a:xfrm>
            <a:off x="230662" y="2262388"/>
            <a:ext cx="4066224" cy="3194516"/>
          </a:xfrm>
        </p:spPr>
        <p:txBody>
          <a:bodyPr/>
          <a:lstStyle/>
          <a:p>
            <a:r>
              <a:rPr lang="en-GB" sz="1800" dirty="0"/>
              <a:t>Having read through the website and spoken about different jobs at the company…</a:t>
            </a:r>
          </a:p>
          <a:p>
            <a:r>
              <a:rPr lang="en-GB" sz="1800" b="0" dirty="0"/>
              <a:t>Write down as many questions as you can think of for the staff at the company. </a:t>
            </a:r>
          </a:p>
          <a:p>
            <a:endParaRPr lang="en-GB" sz="1800" b="0" dirty="0"/>
          </a:p>
          <a:p>
            <a:r>
              <a:rPr lang="en-GB" sz="1800" b="0" dirty="0"/>
              <a:t>The questions can be:</a:t>
            </a:r>
          </a:p>
          <a:p>
            <a:pPr marL="285750" indent="-285750">
              <a:buFontTx/>
              <a:buChar char="-"/>
            </a:pPr>
            <a:r>
              <a:rPr lang="en-GB" sz="1800" b="0" dirty="0"/>
              <a:t>About the people</a:t>
            </a:r>
          </a:p>
          <a:p>
            <a:pPr marL="285750" indent="-285750">
              <a:buFontTx/>
              <a:buChar char="-"/>
            </a:pPr>
            <a:r>
              <a:rPr lang="en-GB" sz="1800" b="0" dirty="0"/>
              <a:t>About the organisation</a:t>
            </a:r>
          </a:p>
          <a:p>
            <a:pPr marL="285750" indent="-285750">
              <a:buFontTx/>
              <a:buChar char="-"/>
            </a:pPr>
            <a:r>
              <a:rPr lang="en-GB" sz="1800" b="0" dirty="0"/>
              <a:t>About specific things you are curious about</a:t>
            </a:r>
          </a:p>
        </p:txBody>
      </p:sp>
      <p:sp>
        <p:nvSpPr>
          <p:cNvPr id="7" name="Text Placeholder 6">
            <a:extLst>
              <a:ext uri="{FF2B5EF4-FFF2-40B4-BE49-F238E27FC236}">
                <a16:creationId xmlns:a16="http://schemas.microsoft.com/office/drawing/2014/main" id="{31583DEE-A16C-6C0E-526B-B42A1867688B}"/>
              </a:ext>
            </a:extLst>
          </p:cNvPr>
          <p:cNvSpPr>
            <a:spLocks noGrp="1"/>
          </p:cNvSpPr>
          <p:nvPr>
            <p:ph type="body" sz="quarter" idx="15"/>
          </p:nvPr>
        </p:nvSpPr>
        <p:spPr/>
        <p:txBody>
          <a:bodyPr/>
          <a:lstStyle/>
          <a:p>
            <a:r>
              <a:rPr lang="en-GB" dirty="0"/>
              <a:t>Example question:</a:t>
            </a:r>
          </a:p>
          <a:p>
            <a:endParaRPr lang="en-GB" dirty="0"/>
          </a:p>
          <a:p>
            <a:pPr algn="l"/>
            <a:r>
              <a:rPr lang="en-GB" dirty="0"/>
              <a:t>‘Can you remember a time when your plans failed? How did you deal with the situation?’ </a:t>
            </a:r>
          </a:p>
          <a:p>
            <a:pPr algn="l"/>
            <a:endParaRPr lang="en-GB" dirty="0"/>
          </a:p>
          <a:p>
            <a:pPr algn="l"/>
            <a:r>
              <a:rPr lang="en-GB" dirty="0"/>
              <a:t>‘What would happen if I start a degree apprenticeship but decide that I don’t like it?’</a:t>
            </a:r>
          </a:p>
        </p:txBody>
      </p:sp>
      <p:sp>
        <p:nvSpPr>
          <p:cNvPr id="8" name="Picture Placeholder 7">
            <a:extLst>
              <a:ext uri="{FF2B5EF4-FFF2-40B4-BE49-F238E27FC236}">
                <a16:creationId xmlns:a16="http://schemas.microsoft.com/office/drawing/2014/main" id="{73FB8765-86DB-9E59-2F46-B7E6012FFF66}"/>
              </a:ext>
            </a:extLst>
          </p:cNvPr>
          <p:cNvSpPr>
            <a:spLocks noGrp="1"/>
          </p:cNvSpPr>
          <p:nvPr>
            <p:ph type="pic" sz="quarter" idx="16"/>
          </p:nvPr>
        </p:nvSpPr>
        <p:spPr>
          <a:xfrm>
            <a:off x="4319649" y="2762865"/>
            <a:ext cx="3782951" cy="3994871"/>
          </a:xfrm>
          <a:solidFill>
            <a:schemeClr val="tx2">
              <a:lumMod val="10000"/>
              <a:lumOff val="90000"/>
            </a:schemeClr>
          </a:solidFill>
        </p:spPr>
        <p:txBody>
          <a:bodyPr/>
          <a:lstStyle/>
          <a:p>
            <a:r>
              <a:rPr lang="en-GB" dirty="0"/>
              <a:t>Key words:</a:t>
            </a:r>
          </a:p>
          <a:p>
            <a:pPr marL="285750" indent="-285750" algn="l">
              <a:buFontTx/>
              <a:buChar char="-"/>
            </a:pPr>
            <a:r>
              <a:rPr lang="en-GB" sz="1400" dirty="0"/>
              <a:t>Education</a:t>
            </a:r>
          </a:p>
          <a:p>
            <a:pPr marL="285750" indent="-285750" algn="l">
              <a:buFontTx/>
              <a:buChar char="-"/>
            </a:pPr>
            <a:r>
              <a:rPr lang="en-GB" sz="1400" dirty="0"/>
              <a:t>Day-to-day</a:t>
            </a:r>
          </a:p>
          <a:p>
            <a:pPr marL="285750" indent="-285750" algn="l">
              <a:buFontTx/>
              <a:buChar char="-"/>
            </a:pPr>
            <a:r>
              <a:rPr lang="en-GB" sz="1400" dirty="0"/>
              <a:t>Challenges </a:t>
            </a:r>
          </a:p>
          <a:p>
            <a:pPr marL="285750" indent="-285750" algn="l">
              <a:buFontTx/>
              <a:buChar char="-"/>
            </a:pPr>
            <a:r>
              <a:rPr lang="en-GB" sz="1400" dirty="0"/>
              <a:t>Apprenticeship </a:t>
            </a:r>
          </a:p>
          <a:p>
            <a:pPr marL="285750" indent="-285750" algn="l">
              <a:buFontTx/>
              <a:buChar char="-"/>
            </a:pPr>
            <a:r>
              <a:rPr lang="en-GB" sz="1400" dirty="0"/>
              <a:t>Success</a:t>
            </a:r>
          </a:p>
          <a:p>
            <a:pPr marL="285750" indent="-285750" algn="l">
              <a:buFontTx/>
              <a:buChar char="-"/>
            </a:pPr>
            <a:r>
              <a:rPr lang="en-GB" sz="1400" dirty="0"/>
              <a:t>Hobbies and interests</a:t>
            </a:r>
          </a:p>
          <a:p>
            <a:pPr marL="285750" indent="-285750" algn="l">
              <a:buFontTx/>
              <a:buChar char="-"/>
            </a:pPr>
            <a:r>
              <a:rPr lang="en-GB" sz="1400" dirty="0"/>
              <a:t>Failure </a:t>
            </a:r>
          </a:p>
          <a:p>
            <a:pPr marL="285750" indent="-285750" algn="l">
              <a:buFontTx/>
              <a:buChar char="-"/>
            </a:pPr>
            <a:r>
              <a:rPr lang="en-GB" sz="1400" dirty="0"/>
              <a:t>Skills </a:t>
            </a:r>
          </a:p>
          <a:p>
            <a:pPr marL="285750" indent="-285750" algn="l">
              <a:buFontTx/>
              <a:buChar char="-"/>
            </a:pPr>
            <a:r>
              <a:rPr lang="en-GB" sz="1400" dirty="0"/>
              <a:t>Knowledge </a:t>
            </a:r>
          </a:p>
          <a:p>
            <a:pPr marL="285750" indent="-285750" algn="l">
              <a:buFontTx/>
              <a:buChar char="-"/>
            </a:pPr>
            <a:r>
              <a:rPr lang="en-GB" sz="1400" dirty="0"/>
              <a:t>Colleagues </a:t>
            </a:r>
          </a:p>
        </p:txBody>
      </p:sp>
      <p:sp>
        <p:nvSpPr>
          <p:cNvPr id="9" name="Slide Number Placeholder 8">
            <a:extLst>
              <a:ext uri="{FF2B5EF4-FFF2-40B4-BE49-F238E27FC236}">
                <a16:creationId xmlns:a16="http://schemas.microsoft.com/office/drawing/2014/main" id="{27E58842-ADFC-E30A-B492-E94AE34092DF}"/>
              </a:ext>
            </a:extLst>
          </p:cNvPr>
          <p:cNvSpPr>
            <a:spLocks noGrp="1"/>
          </p:cNvSpPr>
          <p:nvPr>
            <p:ph type="sldNum" sz="quarter" idx="17"/>
          </p:nvPr>
        </p:nvSpPr>
        <p:spPr/>
        <p:txBody>
          <a:bodyPr/>
          <a:lstStyle/>
          <a:p>
            <a:fld id="{B274A2FC-A093-B640-AC38-00CE87D1094B}" type="slidenum">
              <a:rPr lang="en-GB" smtClean="0"/>
              <a:pPr/>
              <a:t>11</a:t>
            </a:fld>
            <a:endParaRPr lang="en-GB" dirty="0"/>
          </a:p>
        </p:txBody>
      </p:sp>
      <p:pic>
        <p:nvPicPr>
          <p:cNvPr id="14" name="Picture 13">
            <a:extLst>
              <a:ext uri="{FF2B5EF4-FFF2-40B4-BE49-F238E27FC236}">
                <a16:creationId xmlns:a16="http://schemas.microsoft.com/office/drawing/2014/main" id="{A9886050-4FF4-6D63-CB74-A9007BC5661F}"/>
              </a:ext>
            </a:extLst>
          </p:cNvPr>
          <p:cNvPicPr>
            <a:picLocks noChangeAspect="1"/>
          </p:cNvPicPr>
          <p:nvPr/>
        </p:nvPicPr>
        <p:blipFill>
          <a:blip r:embed="rId2"/>
          <a:srcRect/>
          <a:stretch/>
        </p:blipFill>
        <p:spPr>
          <a:xfrm>
            <a:off x="8642111" y="540768"/>
            <a:ext cx="1338450" cy="1305400"/>
          </a:xfrm>
          <a:prstGeom prst="rect">
            <a:avLst/>
          </a:prstGeom>
        </p:spPr>
      </p:pic>
      <p:sp>
        <p:nvSpPr>
          <p:cNvPr id="6" name="Text Placeholder 5">
            <a:extLst>
              <a:ext uri="{FF2B5EF4-FFF2-40B4-BE49-F238E27FC236}">
                <a16:creationId xmlns:a16="http://schemas.microsoft.com/office/drawing/2014/main" id="{41BEB9CA-89FA-6EA8-969B-31849F51517B}"/>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47737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AE88C-0ED7-CBF3-0DC7-34C1762006E8}"/>
              </a:ext>
            </a:extLst>
          </p:cNvPr>
          <p:cNvSpPr>
            <a:spLocks noGrp="1"/>
          </p:cNvSpPr>
          <p:nvPr>
            <p:ph type="title"/>
          </p:nvPr>
        </p:nvSpPr>
        <p:spPr>
          <a:xfrm>
            <a:off x="185440" y="883946"/>
            <a:ext cx="10621582" cy="1325563"/>
          </a:xfrm>
        </p:spPr>
        <p:txBody>
          <a:bodyPr/>
          <a:lstStyle/>
          <a:p>
            <a:r>
              <a:rPr lang="en-GB" dirty="0"/>
              <a:t>Your categories of questions</a:t>
            </a:r>
          </a:p>
        </p:txBody>
      </p:sp>
      <p:sp>
        <p:nvSpPr>
          <p:cNvPr id="5" name="Text Placeholder 4">
            <a:extLst>
              <a:ext uri="{FF2B5EF4-FFF2-40B4-BE49-F238E27FC236}">
                <a16:creationId xmlns:a16="http://schemas.microsoft.com/office/drawing/2014/main" id="{7E6ED4C4-80E3-938C-9DCB-D032699D13A5}"/>
              </a:ext>
            </a:extLst>
          </p:cNvPr>
          <p:cNvSpPr>
            <a:spLocks noGrp="1"/>
          </p:cNvSpPr>
          <p:nvPr>
            <p:ph type="body" sz="quarter" idx="11"/>
          </p:nvPr>
        </p:nvSpPr>
        <p:spPr>
          <a:xfrm>
            <a:off x="186812" y="2209509"/>
            <a:ext cx="5309419" cy="2773279"/>
          </a:xfrm>
        </p:spPr>
        <p:txBody>
          <a:bodyPr/>
          <a:lstStyle/>
          <a:p>
            <a:r>
              <a:rPr lang="en-GB" sz="2400" b="0" dirty="0">
                <a:solidFill>
                  <a:schemeClr val="tx2"/>
                </a:solidFill>
              </a:rPr>
              <a:t>Now that you’ve brainstormed your questions, add them to your worksheet in the different categories.</a:t>
            </a:r>
          </a:p>
          <a:p>
            <a:endParaRPr lang="en-GB" sz="2400" b="0" dirty="0">
              <a:solidFill>
                <a:schemeClr val="tx2"/>
              </a:solidFill>
            </a:endParaRPr>
          </a:p>
          <a:p>
            <a:r>
              <a:rPr lang="en-GB" sz="2400" b="0" dirty="0">
                <a:solidFill>
                  <a:schemeClr val="tx2"/>
                </a:solidFill>
              </a:rPr>
              <a:t>Don’t worry about filling up all the spaces – there are more suggestions for questions on the next slides!</a:t>
            </a:r>
          </a:p>
          <a:p>
            <a:endParaRPr lang="en-GB" sz="2400" b="0" dirty="0">
              <a:solidFill>
                <a:schemeClr val="tx2"/>
              </a:solidFill>
            </a:endParaRPr>
          </a:p>
        </p:txBody>
      </p:sp>
      <p:sp>
        <p:nvSpPr>
          <p:cNvPr id="9" name="Slide Number Placeholder 8">
            <a:extLst>
              <a:ext uri="{FF2B5EF4-FFF2-40B4-BE49-F238E27FC236}">
                <a16:creationId xmlns:a16="http://schemas.microsoft.com/office/drawing/2014/main" id="{07A5E6D2-B4FC-291C-FA19-10B9292CCA5C}"/>
              </a:ext>
            </a:extLst>
          </p:cNvPr>
          <p:cNvSpPr>
            <a:spLocks noGrp="1"/>
          </p:cNvSpPr>
          <p:nvPr>
            <p:ph type="sldNum" sz="quarter" idx="17"/>
          </p:nvPr>
        </p:nvSpPr>
        <p:spPr/>
        <p:txBody>
          <a:bodyPr/>
          <a:lstStyle/>
          <a:p>
            <a:fld id="{B274A2FC-A093-B640-AC38-00CE87D1094B}" type="slidenum">
              <a:rPr lang="en-GB" smtClean="0"/>
              <a:pPr/>
              <a:t>12</a:t>
            </a:fld>
            <a:endParaRPr lang="en-GB" dirty="0"/>
          </a:p>
        </p:txBody>
      </p:sp>
      <p:pic>
        <p:nvPicPr>
          <p:cNvPr id="11" name="Picture 10">
            <a:extLst>
              <a:ext uri="{FF2B5EF4-FFF2-40B4-BE49-F238E27FC236}">
                <a16:creationId xmlns:a16="http://schemas.microsoft.com/office/drawing/2014/main" id="{F9288CF8-3506-E971-D54E-99B2B9106DAF}"/>
              </a:ext>
            </a:extLst>
          </p:cNvPr>
          <p:cNvPicPr>
            <a:picLocks noChangeAspect="1"/>
          </p:cNvPicPr>
          <p:nvPr/>
        </p:nvPicPr>
        <p:blipFill>
          <a:blip r:embed="rId2"/>
          <a:stretch>
            <a:fillRect/>
          </a:stretch>
        </p:blipFill>
        <p:spPr>
          <a:xfrm>
            <a:off x="5693236" y="1903022"/>
            <a:ext cx="6139726" cy="4458449"/>
          </a:xfrm>
          <a:prstGeom prst="rect">
            <a:avLst/>
          </a:prstGeom>
        </p:spPr>
      </p:pic>
    </p:spTree>
    <p:extLst>
      <p:ext uri="{BB962C8B-B14F-4D97-AF65-F5344CB8AC3E}">
        <p14:creationId xmlns:p14="http://schemas.microsoft.com/office/powerpoint/2010/main" val="2777139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56A31F3D-7FD3-162C-C800-91B222115F70}"/>
              </a:ext>
            </a:extLst>
          </p:cNvPr>
          <p:cNvSpPr>
            <a:spLocks noGrp="1"/>
          </p:cNvSpPr>
          <p:nvPr>
            <p:ph type="body" sz="quarter" idx="10"/>
          </p:nvPr>
        </p:nvSpPr>
        <p:spPr/>
        <p:txBody>
          <a:bodyPr/>
          <a:lstStyle/>
          <a:p>
            <a:r>
              <a:rPr lang="en-GB" dirty="0"/>
              <a:t>Your questions</a:t>
            </a:r>
          </a:p>
        </p:txBody>
      </p:sp>
      <p:sp>
        <p:nvSpPr>
          <p:cNvPr id="5" name="Title 4">
            <a:extLst>
              <a:ext uri="{FF2B5EF4-FFF2-40B4-BE49-F238E27FC236}">
                <a16:creationId xmlns:a16="http://schemas.microsoft.com/office/drawing/2014/main" id="{0CF34549-6AE0-60DD-2AB7-5A7032BAA092}"/>
              </a:ext>
            </a:extLst>
          </p:cNvPr>
          <p:cNvSpPr>
            <a:spLocks noGrp="1"/>
          </p:cNvSpPr>
          <p:nvPr>
            <p:ph type="title"/>
          </p:nvPr>
        </p:nvSpPr>
        <p:spPr>
          <a:xfrm>
            <a:off x="222766" y="777397"/>
            <a:ext cx="8518111" cy="1526693"/>
          </a:xfrm>
        </p:spPr>
        <p:txBody>
          <a:bodyPr/>
          <a:lstStyle/>
          <a:p>
            <a:r>
              <a:rPr lang="en-GB" sz="3200" dirty="0"/>
              <a:t>Here are some extra questions – would you like to use any of them?</a:t>
            </a:r>
            <a:endParaRPr lang="en-GB" sz="3200" b="0" dirty="0">
              <a:solidFill>
                <a:schemeClr val="tx1"/>
              </a:solidFill>
            </a:endParaRPr>
          </a:p>
        </p:txBody>
      </p:sp>
      <p:sp>
        <p:nvSpPr>
          <p:cNvPr id="31" name="Slide Number Placeholder 30">
            <a:extLst>
              <a:ext uri="{FF2B5EF4-FFF2-40B4-BE49-F238E27FC236}">
                <a16:creationId xmlns:a16="http://schemas.microsoft.com/office/drawing/2014/main" id="{92C939CC-CF32-0DDA-9EA3-62C5F52E4C9F}"/>
              </a:ext>
            </a:extLst>
          </p:cNvPr>
          <p:cNvSpPr>
            <a:spLocks noGrp="1"/>
          </p:cNvSpPr>
          <p:nvPr>
            <p:ph type="sldNum" sz="quarter" idx="16"/>
          </p:nvPr>
        </p:nvSpPr>
        <p:spPr/>
        <p:txBody>
          <a:bodyPr/>
          <a:lstStyle/>
          <a:p>
            <a:fld id="{B274A2FC-A093-B640-AC38-00CE87D1094B}" type="slidenum">
              <a:rPr lang="en-GB" smtClean="0"/>
              <a:pPr/>
              <a:t>13</a:t>
            </a:fld>
            <a:endParaRPr lang="en-GB" dirty="0"/>
          </a:p>
        </p:txBody>
      </p:sp>
      <p:pic>
        <p:nvPicPr>
          <p:cNvPr id="9" name="Picture 8">
            <a:extLst>
              <a:ext uri="{FF2B5EF4-FFF2-40B4-BE49-F238E27FC236}">
                <a16:creationId xmlns:a16="http://schemas.microsoft.com/office/drawing/2014/main" id="{2266E9E7-1846-18CF-8FA4-A9D61E912AB3}"/>
              </a:ext>
            </a:extLst>
          </p:cNvPr>
          <p:cNvPicPr>
            <a:picLocks noChangeAspect="1"/>
          </p:cNvPicPr>
          <p:nvPr/>
        </p:nvPicPr>
        <p:blipFill>
          <a:blip r:embed="rId2"/>
          <a:srcRect/>
          <a:stretch/>
        </p:blipFill>
        <p:spPr>
          <a:xfrm>
            <a:off x="9425293" y="510113"/>
            <a:ext cx="548102" cy="534569"/>
          </a:xfrm>
          <a:prstGeom prst="rect">
            <a:avLst/>
          </a:prstGeom>
        </p:spPr>
      </p:pic>
      <p:pic>
        <p:nvPicPr>
          <p:cNvPr id="11" name="Picture 10">
            <a:extLst>
              <a:ext uri="{FF2B5EF4-FFF2-40B4-BE49-F238E27FC236}">
                <a16:creationId xmlns:a16="http://schemas.microsoft.com/office/drawing/2014/main" id="{47250B4D-244D-76CB-8BD3-20D61CAB9E32}"/>
              </a:ext>
            </a:extLst>
          </p:cNvPr>
          <p:cNvPicPr>
            <a:picLocks noChangeAspect="1"/>
          </p:cNvPicPr>
          <p:nvPr/>
        </p:nvPicPr>
        <p:blipFill>
          <a:blip r:embed="rId3"/>
          <a:srcRect/>
          <a:stretch/>
        </p:blipFill>
        <p:spPr>
          <a:xfrm>
            <a:off x="6955519" y="5345151"/>
            <a:ext cx="473668" cy="493969"/>
          </a:xfrm>
          <a:prstGeom prst="rect">
            <a:avLst/>
          </a:prstGeom>
        </p:spPr>
      </p:pic>
      <p:sp>
        <p:nvSpPr>
          <p:cNvPr id="3" name="TextBox 2">
            <a:extLst>
              <a:ext uri="{FF2B5EF4-FFF2-40B4-BE49-F238E27FC236}">
                <a16:creationId xmlns:a16="http://schemas.microsoft.com/office/drawing/2014/main" id="{B10C2BA9-F364-A84E-A7E0-B7A71E7ECB6E}"/>
              </a:ext>
            </a:extLst>
          </p:cNvPr>
          <p:cNvSpPr txBox="1"/>
          <p:nvPr/>
        </p:nvSpPr>
        <p:spPr>
          <a:xfrm>
            <a:off x="222767" y="1824728"/>
            <a:ext cx="6858760" cy="4610173"/>
          </a:xfrm>
          <a:prstGeom prst="rect">
            <a:avLst/>
          </a:prstGeom>
          <a:noFill/>
        </p:spPr>
        <p:txBody>
          <a:bodyPr wrap="square">
            <a:spAutoFit/>
          </a:bodyPr>
          <a:lstStyle/>
          <a:p>
            <a:pPr marL="342900" indent="-342900">
              <a:lnSpc>
                <a:spcPct val="150000"/>
              </a:lnSpc>
              <a:buFont typeface="+mj-lt"/>
              <a:buAutoNum type="arabicPeriod"/>
            </a:pPr>
            <a:r>
              <a:rPr lang="en-GB" b="0" dirty="0">
                <a:solidFill>
                  <a:schemeClr val="tx2"/>
                </a:solidFill>
              </a:rPr>
              <a:t>What is your day-to-day job like?</a:t>
            </a:r>
          </a:p>
          <a:p>
            <a:pPr marL="342900" indent="-342900">
              <a:lnSpc>
                <a:spcPct val="150000"/>
              </a:lnSpc>
              <a:buFont typeface="+mj-lt"/>
              <a:buAutoNum type="arabicPeriod"/>
            </a:pPr>
            <a:r>
              <a:rPr lang="en-GB" b="0" dirty="0">
                <a:solidFill>
                  <a:schemeClr val="tx2"/>
                </a:solidFill>
              </a:rPr>
              <a:t>What’s your favourite thing about your job?</a:t>
            </a:r>
          </a:p>
          <a:p>
            <a:pPr marL="342900" indent="-342900">
              <a:lnSpc>
                <a:spcPct val="150000"/>
              </a:lnSpc>
              <a:buFont typeface="+mj-lt"/>
              <a:buAutoNum type="arabicPeriod"/>
            </a:pPr>
            <a:r>
              <a:rPr lang="en-GB" b="0" dirty="0">
                <a:solidFill>
                  <a:schemeClr val="tx2"/>
                </a:solidFill>
              </a:rPr>
              <a:t>What three skills do you need the most to do well?</a:t>
            </a:r>
          </a:p>
          <a:p>
            <a:pPr marL="342900" indent="-342900">
              <a:lnSpc>
                <a:spcPct val="150000"/>
              </a:lnSpc>
              <a:buFont typeface="+mj-lt"/>
              <a:buAutoNum type="arabicPeriod"/>
            </a:pPr>
            <a:r>
              <a:rPr lang="en-GB" b="0" dirty="0">
                <a:solidFill>
                  <a:schemeClr val="tx2"/>
                </a:solidFill>
              </a:rPr>
              <a:t>What did you study? Did you go to university?</a:t>
            </a:r>
          </a:p>
          <a:p>
            <a:pPr marL="342900" indent="-342900">
              <a:lnSpc>
                <a:spcPct val="150000"/>
              </a:lnSpc>
              <a:buFont typeface="+mj-lt"/>
              <a:buAutoNum type="arabicPeriod"/>
            </a:pPr>
            <a:r>
              <a:rPr lang="en-GB" b="0" dirty="0">
                <a:solidFill>
                  <a:schemeClr val="tx2"/>
                </a:solidFill>
              </a:rPr>
              <a:t>Could you share about a time when things didn’t go as planned? How did you manage the disappointment and worry?</a:t>
            </a:r>
          </a:p>
          <a:p>
            <a:pPr marL="342900" indent="-342900">
              <a:lnSpc>
                <a:spcPct val="150000"/>
              </a:lnSpc>
              <a:buFont typeface="+mj-lt"/>
              <a:buAutoNum type="arabicPeriod"/>
            </a:pPr>
            <a:r>
              <a:rPr lang="en-GB" b="0" dirty="0">
                <a:solidFill>
                  <a:schemeClr val="tx2"/>
                </a:solidFill>
              </a:rPr>
              <a:t>Do you have any hobbies outside of work which make you better at your job?</a:t>
            </a:r>
          </a:p>
          <a:p>
            <a:pPr marL="342900" indent="-342900">
              <a:lnSpc>
                <a:spcPct val="150000"/>
              </a:lnSpc>
              <a:buFont typeface="+mj-lt"/>
              <a:buAutoNum type="arabicPeriod"/>
            </a:pPr>
            <a:r>
              <a:rPr lang="en-GB" b="0" dirty="0">
                <a:solidFill>
                  <a:schemeClr val="tx2"/>
                </a:solidFill>
              </a:rPr>
              <a:t>What did you learn at school that you find useful at your job now?</a:t>
            </a:r>
            <a:endParaRPr lang="en-GB" dirty="0">
              <a:solidFill>
                <a:schemeClr val="tx2"/>
              </a:solidFill>
            </a:endParaRPr>
          </a:p>
        </p:txBody>
      </p:sp>
    </p:spTree>
    <p:extLst>
      <p:ext uri="{BB962C8B-B14F-4D97-AF65-F5344CB8AC3E}">
        <p14:creationId xmlns:p14="http://schemas.microsoft.com/office/powerpoint/2010/main" val="251899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5AD0DAAA-769E-E12E-FB7A-4C2FEB25C4AF}"/>
              </a:ext>
            </a:extLst>
          </p:cNvPr>
          <p:cNvSpPr>
            <a:spLocks noGrp="1"/>
          </p:cNvSpPr>
          <p:nvPr>
            <p:ph type="title"/>
          </p:nvPr>
        </p:nvSpPr>
        <p:spPr>
          <a:xfrm>
            <a:off x="658517" y="878049"/>
            <a:ext cx="10225108" cy="4529329"/>
          </a:xfrm>
        </p:spPr>
        <p:txBody>
          <a:bodyPr lIns="91440" tIns="45720" rIns="91440" bIns="45720" anchor="t"/>
          <a:lstStyle/>
          <a:p>
            <a:pPr>
              <a:lnSpc>
                <a:spcPct val="150000"/>
              </a:lnSpc>
            </a:pPr>
            <a:r>
              <a:rPr lang="en-GB" sz="4800" dirty="0">
                <a:solidFill>
                  <a:schemeClr val="tx1"/>
                </a:solidFill>
              </a:rPr>
              <a:t>Pro-tips</a:t>
            </a:r>
            <a:br>
              <a:rPr lang="en-GB" sz="3600" b="0" dirty="0"/>
            </a:br>
            <a:r>
              <a:rPr lang="en-GB" sz="2000" b="0" dirty="0">
                <a:solidFill>
                  <a:srgbClr val="262424"/>
                </a:solidFill>
              </a:rPr>
              <a:t>1. Sometimes, it's easy to ask a question and then start thinking about the next one, without really hearing what the volunteer is saying. You will have the questions in front of you, so don't worry too much about what you're going to ask next. Instead, focus on what the volunteer is saying </a:t>
            </a:r>
            <a:r>
              <a:rPr lang="en-GB" sz="2000" b="0" dirty="0">
                <a:solidFill>
                  <a:srgbClr val="262424"/>
                </a:solidFill>
                <a:sym typeface="Wingdings" panose="05000000000000000000" pitchFamily="2" charset="2"/>
              </a:rPr>
              <a:t></a:t>
            </a:r>
            <a:br>
              <a:rPr lang="en-GB" sz="2000" b="0" dirty="0">
                <a:solidFill>
                  <a:srgbClr val="262424"/>
                </a:solidFill>
                <a:sym typeface="Wingdings" panose="05000000000000000000" pitchFamily="2" charset="2"/>
              </a:rPr>
            </a:br>
            <a:br>
              <a:rPr lang="en-GB" sz="2000" b="0" dirty="0">
                <a:solidFill>
                  <a:srgbClr val="262424"/>
                </a:solidFill>
                <a:sym typeface="Wingdings" panose="05000000000000000000" pitchFamily="2" charset="2"/>
              </a:rPr>
            </a:br>
            <a:r>
              <a:rPr lang="en-GB" sz="2000" b="0" dirty="0">
                <a:solidFill>
                  <a:srgbClr val="262424"/>
                </a:solidFill>
                <a:sym typeface="Wingdings" panose="05000000000000000000" pitchFamily="2" charset="2"/>
              </a:rPr>
              <a:t>2. Ask each volunteer if they’ve already been asked questions from a category. If so, pick a different category to discuss so that the conversations can remain interesting and fun!</a:t>
            </a:r>
            <a:endParaRPr lang="en-GB" sz="2000" b="0" dirty="0">
              <a:solidFill>
                <a:schemeClr val="accent5"/>
              </a:solidFill>
            </a:endParaRPr>
          </a:p>
        </p:txBody>
      </p:sp>
      <p:sp>
        <p:nvSpPr>
          <p:cNvPr id="3" name="Slide Number Placeholder 30">
            <a:extLst>
              <a:ext uri="{FF2B5EF4-FFF2-40B4-BE49-F238E27FC236}">
                <a16:creationId xmlns:a16="http://schemas.microsoft.com/office/drawing/2014/main" id="{E76BB9FB-E4B0-8A4C-CBB5-876BDAE0D127}"/>
              </a:ext>
            </a:extLst>
          </p:cNvPr>
          <p:cNvSpPr txBox="1">
            <a:spLocks/>
          </p:cNvSpPr>
          <p:nvPr/>
        </p:nvSpPr>
        <p:spPr>
          <a:xfrm>
            <a:off x="11167533" y="343590"/>
            <a:ext cx="520726"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74A2FC-A093-B640-AC38-00CE87D1094B}" type="slidenum">
              <a:rPr lang="en-GB" sz="1200" b="1" dirty="0" smtClean="0">
                <a:solidFill>
                  <a:schemeClr val="bg1"/>
                </a:solidFill>
              </a:rPr>
              <a:pPr/>
              <a:t>14</a:t>
            </a:fld>
            <a:endParaRPr lang="en-GB" sz="1200" b="1">
              <a:solidFill>
                <a:schemeClr val="bg1"/>
              </a:solidFill>
            </a:endParaRPr>
          </a:p>
        </p:txBody>
      </p:sp>
      <p:sp>
        <p:nvSpPr>
          <p:cNvPr id="5" name="Text Placeholder 28">
            <a:extLst>
              <a:ext uri="{FF2B5EF4-FFF2-40B4-BE49-F238E27FC236}">
                <a16:creationId xmlns:a16="http://schemas.microsoft.com/office/drawing/2014/main" id="{BD003DFE-46A6-33AF-E750-1415233A2FDD}"/>
              </a:ext>
            </a:extLst>
          </p:cNvPr>
          <p:cNvSpPr>
            <a:spLocks noGrp="1"/>
          </p:cNvSpPr>
          <p:nvPr>
            <p:ph type="body" sz="quarter" idx="10"/>
          </p:nvPr>
        </p:nvSpPr>
        <p:spPr>
          <a:xfrm>
            <a:off x="2263774" y="317500"/>
            <a:ext cx="1527175" cy="228600"/>
          </a:xfrm>
        </p:spPr>
        <p:txBody>
          <a:bodyPr/>
          <a:lstStyle/>
          <a:p>
            <a:r>
              <a:rPr lang="en-GB" dirty="0"/>
              <a:t>Your questions</a:t>
            </a:r>
          </a:p>
        </p:txBody>
      </p:sp>
    </p:spTree>
    <p:extLst>
      <p:ext uri="{BB962C8B-B14F-4D97-AF65-F5344CB8AC3E}">
        <p14:creationId xmlns:p14="http://schemas.microsoft.com/office/powerpoint/2010/main" val="96470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388D0-EC93-0B50-A1EF-0D3453DC7E78}"/>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090F90DB-D937-CDB5-4971-11E7C2C2791A}"/>
              </a:ext>
            </a:extLst>
          </p:cNvPr>
          <p:cNvSpPr>
            <a:spLocks noGrp="1"/>
          </p:cNvSpPr>
          <p:nvPr>
            <p:ph type="body" sz="quarter" idx="10"/>
          </p:nvPr>
        </p:nvSpPr>
        <p:spPr/>
        <p:txBody>
          <a:bodyPr/>
          <a:lstStyle/>
          <a:p>
            <a:r>
              <a:rPr lang="en-GB" dirty="0"/>
              <a:t>Employment</a:t>
            </a:r>
          </a:p>
        </p:txBody>
      </p:sp>
      <p:sp>
        <p:nvSpPr>
          <p:cNvPr id="5" name="Title 4">
            <a:extLst>
              <a:ext uri="{FF2B5EF4-FFF2-40B4-BE49-F238E27FC236}">
                <a16:creationId xmlns:a16="http://schemas.microsoft.com/office/drawing/2014/main" id="{DFF60E0D-408B-4A1F-D9AE-F9BE46976D82}"/>
              </a:ext>
            </a:extLst>
          </p:cNvPr>
          <p:cNvSpPr>
            <a:spLocks noGrp="1"/>
          </p:cNvSpPr>
          <p:nvPr>
            <p:ph type="title"/>
          </p:nvPr>
        </p:nvSpPr>
        <p:spPr>
          <a:xfrm>
            <a:off x="2750836" y="2766218"/>
            <a:ext cx="5802747" cy="1325563"/>
          </a:xfrm>
        </p:spPr>
        <p:txBody>
          <a:bodyPr/>
          <a:lstStyle/>
          <a:p>
            <a:pPr algn="ctr"/>
            <a:r>
              <a:rPr lang="en-GB" dirty="0"/>
              <a:t>Sharing who you are with the volunteers</a:t>
            </a:r>
            <a:endParaRPr lang="en-GB" dirty="0">
              <a:solidFill>
                <a:schemeClr val="tx1"/>
              </a:solidFill>
            </a:endParaRPr>
          </a:p>
        </p:txBody>
      </p:sp>
      <p:sp>
        <p:nvSpPr>
          <p:cNvPr id="31" name="Slide Number Placeholder 30">
            <a:extLst>
              <a:ext uri="{FF2B5EF4-FFF2-40B4-BE49-F238E27FC236}">
                <a16:creationId xmlns:a16="http://schemas.microsoft.com/office/drawing/2014/main" id="{5E44C46C-C60A-1F52-5293-1DE9A2C73DB9}"/>
              </a:ext>
            </a:extLst>
          </p:cNvPr>
          <p:cNvSpPr>
            <a:spLocks noGrp="1"/>
          </p:cNvSpPr>
          <p:nvPr>
            <p:ph type="sldNum" sz="quarter" idx="16"/>
          </p:nvPr>
        </p:nvSpPr>
        <p:spPr/>
        <p:txBody>
          <a:bodyPr/>
          <a:lstStyle/>
          <a:p>
            <a:fld id="{B274A2FC-A093-B640-AC38-00CE87D1094B}" type="slidenum">
              <a:rPr lang="en-GB" smtClean="0"/>
              <a:pPr/>
              <a:t>15</a:t>
            </a:fld>
            <a:endParaRPr lang="en-GB" dirty="0"/>
          </a:p>
        </p:txBody>
      </p:sp>
      <p:pic>
        <p:nvPicPr>
          <p:cNvPr id="2" name="Picture 1" descr="A graduation cap and a pen&#10;&#10;Description automatically generated">
            <a:extLst>
              <a:ext uri="{FF2B5EF4-FFF2-40B4-BE49-F238E27FC236}">
                <a16:creationId xmlns:a16="http://schemas.microsoft.com/office/drawing/2014/main" id="{7D710272-250A-5F44-0350-6E8371F8A27F}"/>
              </a:ext>
            </a:extLst>
          </p:cNvPr>
          <p:cNvPicPr>
            <a:picLocks noChangeAspect="1"/>
          </p:cNvPicPr>
          <p:nvPr/>
        </p:nvPicPr>
        <p:blipFill>
          <a:blip r:embed="rId2"/>
          <a:stretch>
            <a:fillRect/>
          </a:stretch>
        </p:blipFill>
        <p:spPr>
          <a:xfrm>
            <a:off x="2719742" y="2421722"/>
            <a:ext cx="615238" cy="377346"/>
          </a:xfrm>
          <a:prstGeom prst="rect">
            <a:avLst/>
          </a:prstGeom>
        </p:spPr>
      </p:pic>
      <p:pic>
        <p:nvPicPr>
          <p:cNvPr id="4" name="Picture 3" descr="A light bulb with a black background&#10;&#10;Description automatically generated">
            <a:extLst>
              <a:ext uri="{FF2B5EF4-FFF2-40B4-BE49-F238E27FC236}">
                <a16:creationId xmlns:a16="http://schemas.microsoft.com/office/drawing/2014/main" id="{D8E1CD70-8D58-379D-1078-F740D2ED4D0B}"/>
              </a:ext>
            </a:extLst>
          </p:cNvPr>
          <p:cNvPicPr>
            <a:picLocks noChangeAspect="1"/>
          </p:cNvPicPr>
          <p:nvPr/>
        </p:nvPicPr>
        <p:blipFill>
          <a:blip r:embed="rId3"/>
          <a:stretch>
            <a:fillRect/>
          </a:stretch>
        </p:blipFill>
        <p:spPr>
          <a:xfrm>
            <a:off x="657423" y="4091781"/>
            <a:ext cx="887580" cy="1249859"/>
          </a:xfrm>
          <a:prstGeom prst="rect">
            <a:avLst/>
          </a:prstGeom>
        </p:spPr>
      </p:pic>
    </p:spTree>
    <p:extLst>
      <p:ext uri="{BB962C8B-B14F-4D97-AF65-F5344CB8AC3E}">
        <p14:creationId xmlns:p14="http://schemas.microsoft.com/office/powerpoint/2010/main" val="20862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A654B-6DCA-3AC3-8551-52DFFFA31C24}"/>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F21169ED-66F2-19FF-E80D-D25051EAACA9}"/>
              </a:ext>
            </a:extLst>
          </p:cNvPr>
          <p:cNvSpPr>
            <a:spLocks noGrp="1"/>
          </p:cNvSpPr>
          <p:nvPr>
            <p:ph type="body" sz="quarter" idx="10"/>
          </p:nvPr>
        </p:nvSpPr>
        <p:spPr/>
        <p:txBody>
          <a:bodyPr/>
          <a:lstStyle/>
          <a:p>
            <a:r>
              <a:rPr lang="en-GB" dirty="0"/>
              <a:t>Employment</a:t>
            </a:r>
          </a:p>
        </p:txBody>
      </p:sp>
      <p:sp>
        <p:nvSpPr>
          <p:cNvPr id="5" name="Title 4">
            <a:extLst>
              <a:ext uri="{FF2B5EF4-FFF2-40B4-BE49-F238E27FC236}">
                <a16:creationId xmlns:a16="http://schemas.microsoft.com/office/drawing/2014/main" id="{73DDA252-E168-1CD6-C4F9-5492D8BB2870}"/>
              </a:ext>
            </a:extLst>
          </p:cNvPr>
          <p:cNvSpPr>
            <a:spLocks noGrp="1"/>
          </p:cNvSpPr>
          <p:nvPr>
            <p:ph type="title"/>
          </p:nvPr>
        </p:nvSpPr>
        <p:spPr>
          <a:xfrm>
            <a:off x="125986" y="1357349"/>
            <a:ext cx="5802747" cy="1325563"/>
          </a:xfrm>
        </p:spPr>
        <p:txBody>
          <a:bodyPr/>
          <a:lstStyle/>
          <a:p>
            <a:pPr algn="ctr"/>
            <a:r>
              <a:rPr lang="en-GB" dirty="0"/>
              <a:t>Who you are</a:t>
            </a:r>
            <a:endParaRPr lang="en-GB" dirty="0">
              <a:solidFill>
                <a:schemeClr val="tx1"/>
              </a:solidFill>
            </a:endParaRPr>
          </a:p>
        </p:txBody>
      </p:sp>
      <p:sp>
        <p:nvSpPr>
          <p:cNvPr id="7" name="Text Placeholder 6">
            <a:extLst>
              <a:ext uri="{FF2B5EF4-FFF2-40B4-BE49-F238E27FC236}">
                <a16:creationId xmlns:a16="http://schemas.microsoft.com/office/drawing/2014/main" id="{CFC25B97-AAE6-1C6E-61CD-CDB36DD23BF8}"/>
              </a:ext>
            </a:extLst>
          </p:cNvPr>
          <p:cNvSpPr>
            <a:spLocks noGrp="1"/>
          </p:cNvSpPr>
          <p:nvPr>
            <p:ph type="body" sz="quarter" idx="11"/>
          </p:nvPr>
        </p:nvSpPr>
        <p:spPr>
          <a:xfrm>
            <a:off x="566325" y="2913498"/>
            <a:ext cx="5357813" cy="2523181"/>
          </a:xfrm>
        </p:spPr>
        <p:txBody>
          <a:bodyPr/>
          <a:lstStyle/>
          <a:p>
            <a:r>
              <a:rPr lang="en-GB" sz="2800" b="1" dirty="0">
                <a:solidFill>
                  <a:srgbClr val="FFA300"/>
                </a:solidFill>
                <a:effectLst/>
                <a:latin typeface="Century Gothic Pro" panose="020B0502020202020204" pitchFamily="34" charset="0"/>
              </a:rPr>
              <a:t>Think about what interests you and what jobs you might be curious to explore once you finish your education. </a:t>
            </a:r>
            <a:r>
              <a:rPr lang="en-GB" sz="2800" dirty="0">
                <a:solidFill>
                  <a:srgbClr val="FFA300"/>
                </a:solidFill>
                <a:latin typeface="Century Gothic Pro" panose="020B0502020202020204" pitchFamily="34" charset="0"/>
              </a:rPr>
              <a:t>You will practise answering some questions with your peers on the next slide.</a:t>
            </a:r>
            <a:endParaRPr lang="en-GB" sz="2800" dirty="0">
              <a:solidFill>
                <a:srgbClr val="FFA300"/>
              </a:solidFill>
              <a:effectLst/>
              <a:latin typeface="Century Gothic Pro" panose="020B0502020202020204" pitchFamily="34" charset="0"/>
            </a:endParaRPr>
          </a:p>
          <a:p>
            <a:endParaRPr lang="en-GB" sz="1200" dirty="0"/>
          </a:p>
        </p:txBody>
      </p:sp>
      <p:sp>
        <p:nvSpPr>
          <p:cNvPr id="31" name="Slide Number Placeholder 30">
            <a:extLst>
              <a:ext uri="{FF2B5EF4-FFF2-40B4-BE49-F238E27FC236}">
                <a16:creationId xmlns:a16="http://schemas.microsoft.com/office/drawing/2014/main" id="{3ECDEDFA-BEF2-7B36-1BF2-07D24534F904}"/>
              </a:ext>
            </a:extLst>
          </p:cNvPr>
          <p:cNvSpPr>
            <a:spLocks noGrp="1"/>
          </p:cNvSpPr>
          <p:nvPr>
            <p:ph type="sldNum" sz="quarter" idx="16"/>
          </p:nvPr>
        </p:nvSpPr>
        <p:spPr/>
        <p:txBody>
          <a:bodyPr/>
          <a:lstStyle/>
          <a:p>
            <a:fld id="{B274A2FC-A093-B640-AC38-00CE87D1094B}" type="slidenum">
              <a:rPr lang="en-GB" smtClean="0"/>
              <a:pPr/>
              <a:t>16</a:t>
            </a:fld>
            <a:endParaRPr lang="en-GB" dirty="0"/>
          </a:p>
        </p:txBody>
      </p:sp>
      <p:pic>
        <p:nvPicPr>
          <p:cNvPr id="2" name="Picture 1" descr="A graduation cap and a pen&#10;&#10;Description automatically generated">
            <a:extLst>
              <a:ext uri="{FF2B5EF4-FFF2-40B4-BE49-F238E27FC236}">
                <a16:creationId xmlns:a16="http://schemas.microsoft.com/office/drawing/2014/main" id="{9DCC80E0-21EA-7357-6783-01909B19BA71}"/>
              </a:ext>
            </a:extLst>
          </p:cNvPr>
          <p:cNvPicPr>
            <a:picLocks noChangeAspect="1"/>
          </p:cNvPicPr>
          <p:nvPr/>
        </p:nvPicPr>
        <p:blipFill>
          <a:blip r:embed="rId2"/>
          <a:stretch>
            <a:fillRect/>
          </a:stretch>
        </p:blipFill>
        <p:spPr>
          <a:xfrm>
            <a:off x="258706" y="1084416"/>
            <a:ext cx="615238" cy="377346"/>
          </a:xfrm>
          <a:prstGeom prst="rect">
            <a:avLst/>
          </a:prstGeom>
        </p:spPr>
      </p:pic>
      <p:pic>
        <p:nvPicPr>
          <p:cNvPr id="4" name="Picture 3" descr="A light bulb with a black background&#10;&#10;Description automatically generated">
            <a:extLst>
              <a:ext uri="{FF2B5EF4-FFF2-40B4-BE49-F238E27FC236}">
                <a16:creationId xmlns:a16="http://schemas.microsoft.com/office/drawing/2014/main" id="{E19ADA43-BB3A-BA09-9285-68CAB716A830}"/>
              </a:ext>
            </a:extLst>
          </p:cNvPr>
          <p:cNvPicPr>
            <a:picLocks noChangeAspect="1"/>
          </p:cNvPicPr>
          <p:nvPr/>
        </p:nvPicPr>
        <p:blipFill>
          <a:blip r:embed="rId3"/>
          <a:stretch>
            <a:fillRect/>
          </a:stretch>
        </p:blipFill>
        <p:spPr>
          <a:xfrm>
            <a:off x="10540316" y="2020130"/>
            <a:ext cx="887580" cy="1249859"/>
          </a:xfrm>
          <a:prstGeom prst="rect">
            <a:avLst/>
          </a:prstGeom>
        </p:spPr>
      </p:pic>
      <p:pic>
        <p:nvPicPr>
          <p:cNvPr id="10" name="Picture Placeholder 9" descr="A group of people sitting in chairs&#10;&#10;AI-generated content may be incorrect.">
            <a:extLst>
              <a:ext uri="{FF2B5EF4-FFF2-40B4-BE49-F238E27FC236}">
                <a16:creationId xmlns:a16="http://schemas.microsoft.com/office/drawing/2014/main" id="{303DE2AC-A245-7C5D-8148-7C427569021F}"/>
              </a:ext>
            </a:extLst>
          </p:cNvPr>
          <p:cNvPicPr>
            <a:picLocks noGrp="1" noChangeAspect="1"/>
          </p:cNvPicPr>
          <p:nvPr>
            <p:ph type="pic" sz="quarter" idx="15"/>
          </p:nvPr>
        </p:nvPicPr>
        <p:blipFill>
          <a:blip r:embed="rId4"/>
          <a:srcRect l="13674" r="13674"/>
          <a:stretch>
            <a:fillRect/>
          </a:stretch>
        </p:blipFill>
        <p:spPr/>
      </p:pic>
    </p:spTree>
    <p:extLst>
      <p:ext uri="{BB962C8B-B14F-4D97-AF65-F5344CB8AC3E}">
        <p14:creationId xmlns:p14="http://schemas.microsoft.com/office/powerpoint/2010/main" val="185735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F0E92-30BD-53E9-A320-4BDACAEA648A}"/>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7AE3F279-285C-F8E7-753C-8D72428DA753}"/>
              </a:ext>
            </a:extLst>
          </p:cNvPr>
          <p:cNvSpPr>
            <a:spLocks noGrp="1"/>
          </p:cNvSpPr>
          <p:nvPr>
            <p:ph type="body" sz="quarter" idx="10"/>
          </p:nvPr>
        </p:nvSpPr>
        <p:spPr/>
        <p:txBody>
          <a:bodyPr/>
          <a:lstStyle/>
          <a:p>
            <a:r>
              <a:rPr lang="en-GB" dirty="0"/>
              <a:t>Your questions</a:t>
            </a:r>
          </a:p>
        </p:txBody>
      </p:sp>
      <p:sp>
        <p:nvSpPr>
          <p:cNvPr id="5" name="Title 4">
            <a:extLst>
              <a:ext uri="{FF2B5EF4-FFF2-40B4-BE49-F238E27FC236}">
                <a16:creationId xmlns:a16="http://schemas.microsoft.com/office/drawing/2014/main" id="{87DC6AED-DE33-E122-540D-C07C0640DE32}"/>
              </a:ext>
            </a:extLst>
          </p:cNvPr>
          <p:cNvSpPr>
            <a:spLocks noGrp="1"/>
          </p:cNvSpPr>
          <p:nvPr>
            <p:ph type="title"/>
          </p:nvPr>
        </p:nvSpPr>
        <p:spPr>
          <a:xfrm>
            <a:off x="1068996" y="1156516"/>
            <a:ext cx="10947711" cy="1208719"/>
          </a:xfrm>
        </p:spPr>
        <p:txBody>
          <a:bodyPr lIns="91440" tIns="45720" rIns="91440" bIns="45720" anchor="t"/>
          <a:lstStyle/>
          <a:p>
            <a:r>
              <a:rPr lang="en-GB" sz="3200" dirty="0"/>
              <a:t>Here are some questions your volunteers might ask </a:t>
            </a:r>
            <a:r>
              <a:rPr lang="en-GB" sz="3200"/>
              <a:t>you. Pick 3 and practice answering them.</a:t>
            </a:r>
            <a:endParaRPr lang="en-GB" sz="3200" b="0">
              <a:solidFill>
                <a:schemeClr val="tx1"/>
              </a:solidFill>
            </a:endParaRPr>
          </a:p>
        </p:txBody>
      </p:sp>
      <p:sp>
        <p:nvSpPr>
          <p:cNvPr id="31" name="Slide Number Placeholder 30">
            <a:extLst>
              <a:ext uri="{FF2B5EF4-FFF2-40B4-BE49-F238E27FC236}">
                <a16:creationId xmlns:a16="http://schemas.microsoft.com/office/drawing/2014/main" id="{7B31F9F7-4FAA-E3CF-21FA-CC1D81B5DA5E}"/>
              </a:ext>
            </a:extLst>
          </p:cNvPr>
          <p:cNvSpPr>
            <a:spLocks noGrp="1"/>
          </p:cNvSpPr>
          <p:nvPr>
            <p:ph type="sldNum" sz="quarter" idx="16"/>
          </p:nvPr>
        </p:nvSpPr>
        <p:spPr/>
        <p:txBody>
          <a:bodyPr/>
          <a:lstStyle/>
          <a:p>
            <a:fld id="{B274A2FC-A093-B640-AC38-00CE87D1094B}" type="slidenum">
              <a:rPr lang="en-GB" smtClean="0"/>
              <a:pPr/>
              <a:t>17</a:t>
            </a:fld>
            <a:endParaRPr lang="en-GB" dirty="0"/>
          </a:p>
        </p:txBody>
      </p:sp>
      <p:pic>
        <p:nvPicPr>
          <p:cNvPr id="9" name="Picture 8">
            <a:extLst>
              <a:ext uri="{FF2B5EF4-FFF2-40B4-BE49-F238E27FC236}">
                <a16:creationId xmlns:a16="http://schemas.microsoft.com/office/drawing/2014/main" id="{7FA94E6A-04B7-A89F-238A-F29DC9E0E92D}"/>
              </a:ext>
            </a:extLst>
          </p:cNvPr>
          <p:cNvPicPr>
            <a:picLocks noChangeAspect="1"/>
          </p:cNvPicPr>
          <p:nvPr/>
        </p:nvPicPr>
        <p:blipFill>
          <a:blip r:embed="rId2"/>
          <a:srcRect/>
          <a:stretch/>
        </p:blipFill>
        <p:spPr>
          <a:xfrm>
            <a:off x="9654175" y="317500"/>
            <a:ext cx="548102" cy="534569"/>
          </a:xfrm>
          <a:prstGeom prst="rect">
            <a:avLst/>
          </a:prstGeom>
        </p:spPr>
      </p:pic>
      <p:pic>
        <p:nvPicPr>
          <p:cNvPr id="11" name="Picture 10">
            <a:extLst>
              <a:ext uri="{FF2B5EF4-FFF2-40B4-BE49-F238E27FC236}">
                <a16:creationId xmlns:a16="http://schemas.microsoft.com/office/drawing/2014/main" id="{BFBB987E-4010-1589-F526-747B011EC453}"/>
              </a:ext>
            </a:extLst>
          </p:cNvPr>
          <p:cNvPicPr>
            <a:picLocks noChangeAspect="1"/>
          </p:cNvPicPr>
          <p:nvPr/>
        </p:nvPicPr>
        <p:blipFill>
          <a:blip r:embed="rId3"/>
          <a:srcRect/>
          <a:stretch/>
        </p:blipFill>
        <p:spPr>
          <a:xfrm>
            <a:off x="6690048" y="5974416"/>
            <a:ext cx="473668" cy="493969"/>
          </a:xfrm>
          <a:prstGeom prst="rect">
            <a:avLst/>
          </a:prstGeom>
        </p:spPr>
      </p:pic>
      <p:sp>
        <p:nvSpPr>
          <p:cNvPr id="3" name="TextBox 2">
            <a:extLst>
              <a:ext uri="{FF2B5EF4-FFF2-40B4-BE49-F238E27FC236}">
                <a16:creationId xmlns:a16="http://schemas.microsoft.com/office/drawing/2014/main" id="{7A6B12BE-B4AD-A75A-707D-D82D43CDD625}"/>
              </a:ext>
            </a:extLst>
          </p:cNvPr>
          <p:cNvSpPr txBox="1"/>
          <p:nvPr/>
        </p:nvSpPr>
        <p:spPr>
          <a:xfrm>
            <a:off x="986271" y="2429216"/>
            <a:ext cx="9684083" cy="3363678"/>
          </a:xfrm>
          <a:prstGeom prst="rect">
            <a:avLst/>
          </a:prstGeom>
          <a:noFill/>
        </p:spPr>
        <p:txBody>
          <a:bodyPr wrap="square">
            <a:spAutoFit/>
          </a:bodyPr>
          <a:lstStyle/>
          <a:p>
            <a:pPr marL="342900" indent="-342900">
              <a:lnSpc>
                <a:spcPct val="150000"/>
              </a:lnSpc>
              <a:buFont typeface="+mj-lt"/>
              <a:buAutoNum type="arabicPeriod"/>
            </a:pPr>
            <a:r>
              <a:rPr lang="en-GB" sz="1800" b="0" i="0" dirty="0">
                <a:solidFill>
                  <a:srgbClr val="000000"/>
                </a:solidFill>
                <a:effectLst/>
                <a:latin typeface="Century Gothic" panose="020B0502020202020204" pitchFamily="34" charset="0"/>
              </a:rPr>
              <a:t>What kinds of things do you think you would enjoy doing for work as an adult? </a:t>
            </a:r>
          </a:p>
          <a:p>
            <a:pPr marL="342900" indent="-342900">
              <a:lnSpc>
                <a:spcPct val="150000"/>
              </a:lnSpc>
              <a:buFont typeface="+mj-lt"/>
              <a:buAutoNum type="arabicPeriod"/>
            </a:pPr>
            <a:r>
              <a:rPr lang="en-GB" b="0" dirty="0">
                <a:solidFill>
                  <a:schemeClr val="tx2"/>
                </a:solidFill>
              </a:rPr>
              <a:t>What three skills do you enjoy using in your everyday life? (e.g., teamwork, leadership)</a:t>
            </a:r>
          </a:p>
          <a:p>
            <a:pPr marL="342900" indent="-342900">
              <a:lnSpc>
                <a:spcPct val="150000"/>
              </a:lnSpc>
              <a:buFont typeface="+mj-lt"/>
              <a:buAutoNum type="arabicPeriod"/>
            </a:pPr>
            <a:r>
              <a:rPr lang="en-GB" b="0" dirty="0">
                <a:solidFill>
                  <a:schemeClr val="tx2"/>
                </a:solidFill>
              </a:rPr>
              <a:t>What one skill would yo</a:t>
            </a:r>
            <a:r>
              <a:rPr lang="en-GB" dirty="0">
                <a:solidFill>
                  <a:schemeClr val="tx2"/>
                </a:solidFill>
              </a:rPr>
              <a:t>u like to work on further? How are you planning to do that?</a:t>
            </a:r>
            <a:endParaRPr lang="en-GB" b="0" dirty="0">
              <a:solidFill>
                <a:schemeClr val="tx2"/>
              </a:solidFill>
            </a:endParaRPr>
          </a:p>
          <a:p>
            <a:pPr marL="342900" indent="-342900">
              <a:lnSpc>
                <a:spcPct val="150000"/>
              </a:lnSpc>
              <a:buFont typeface="+mj-lt"/>
              <a:buAutoNum type="arabicPeriod"/>
            </a:pPr>
            <a:r>
              <a:rPr lang="en-GB" b="0" dirty="0">
                <a:solidFill>
                  <a:schemeClr val="tx2"/>
                </a:solidFill>
              </a:rPr>
              <a:t>Could you share about a time when things didn’t go as planned at school? How did you manage the disappointment and worry?</a:t>
            </a:r>
          </a:p>
          <a:p>
            <a:pPr marL="342900" indent="-342900">
              <a:lnSpc>
                <a:spcPct val="150000"/>
              </a:lnSpc>
              <a:buFont typeface="+mj-lt"/>
              <a:buAutoNum type="arabicPeriod"/>
            </a:pPr>
            <a:r>
              <a:rPr lang="en-GB" b="0" dirty="0">
                <a:solidFill>
                  <a:schemeClr val="tx2"/>
                </a:solidFill>
              </a:rPr>
              <a:t>Do you have any hobbies outside of school which would make you better at a future job?</a:t>
            </a:r>
          </a:p>
        </p:txBody>
      </p:sp>
    </p:spTree>
    <p:extLst>
      <p:ext uri="{BB962C8B-B14F-4D97-AF65-F5344CB8AC3E}">
        <p14:creationId xmlns:p14="http://schemas.microsoft.com/office/powerpoint/2010/main" val="1911063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black rectangle with yellow border&#10;&#10;Description automatically generated">
            <a:extLst>
              <a:ext uri="{FF2B5EF4-FFF2-40B4-BE49-F238E27FC236}">
                <a16:creationId xmlns:a16="http://schemas.microsoft.com/office/drawing/2014/main" id="{B4746476-F0AF-7778-FF59-ECB4DCADAF22}"/>
              </a:ext>
            </a:extLst>
          </p:cNvPr>
          <p:cNvPicPr>
            <a:picLocks noChangeAspect="1"/>
          </p:cNvPicPr>
          <p:nvPr/>
        </p:nvPicPr>
        <p:blipFill>
          <a:blip r:embed="rId2"/>
          <a:stretch>
            <a:fillRect/>
          </a:stretch>
        </p:blipFill>
        <p:spPr>
          <a:xfrm>
            <a:off x="-192902" y="2028783"/>
            <a:ext cx="5371821" cy="1013766"/>
          </a:xfrm>
          <a:prstGeom prst="rect">
            <a:avLst/>
          </a:prstGeom>
        </p:spPr>
      </p:pic>
      <p:sp>
        <p:nvSpPr>
          <p:cNvPr id="4" name="Title 3">
            <a:extLst>
              <a:ext uri="{FF2B5EF4-FFF2-40B4-BE49-F238E27FC236}">
                <a16:creationId xmlns:a16="http://schemas.microsoft.com/office/drawing/2014/main" id="{436C1491-0FFB-8EE9-DB43-F22896EC5C6B}"/>
              </a:ext>
            </a:extLst>
          </p:cNvPr>
          <p:cNvSpPr>
            <a:spLocks noGrp="1"/>
          </p:cNvSpPr>
          <p:nvPr>
            <p:ph type="title"/>
          </p:nvPr>
        </p:nvSpPr>
        <p:spPr>
          <a:xfrm>
            <a:off x="135369" y="1316665"/>
            <a:ext cx="6548736" cy="1739678"/>
          </a:xfrm>
        </p:spPr>
        <p:txBody>
          <a:bodyPr lIns="91440" tIns="45720" rIns="91440" bIns="45720" anchor="t"/>
          <a:lstStyle/>
          <a:p>
            <a:r>
              <a:rPr lang="en-GB" sz="4800" dirty="0"/>
              <a:t>What is an </a:t>
            </a:r>
            <a:br>
              <a:rPr lang="en-GB" sz="4800" dirty="0"/>
            </a:br>
            <a:r>
              <a:rPr lang="en-GB" sz="4800"/>
              <a:t>Aspiration </a:t>
            </a:r>
            <a:r>
              <a:rPr lang="en-GB" sz="4800" dirty="0"/>
              <a:t>Day?</a:t>
            </a:r>
          </a:p>
        </p:txBody>
      </p:sp>
      <p:sp>
        <p:nvSpPr>
          <p:cNvPr id="5" name="Text Placeholder 4">
            <a:extLst>
              <a:ext uri="{FF2B5EF4-FFF2-40B4-BE49-F238E27FC236}">
                <a16:creationId xmlns:a16="http://schemas.microsoft.com/office/drawing/2014/main" id="{32E4C532-D979-AD41-8300-E569B538E97D}"/>
              </a:ext>
            </a:extLst>
          </p:cNvPr>
          <p:cNvSpPr>
            <a:spLocks noGrp="1"/>
          </p:cNvSpPr>
          <p:nvPr>
            <p:ph type="body" sz="quarter" idx="11"/>
          </p:nvPr>
        </p:nvSpPr>
        <p:spPr>
          <a:xfrm>
            <a:off x="232420" y="3184022"/>
            <a:ext cx="6171342" cy="835025"/>
          </a:xfrm>
        </p:spPr>
        <p:txBody>
          <a:bodyPr lIns="91440" tIns="45720" rIns="91440" bIns="45720" anchor="t"/>
          <a:lstStyle/>
          <a:p>
            <a:r>
              <a:rPr lang="en-GB" sz="2000" dirty="0">
                <a:effectLst/>
                <a:latin typeface="Century Gothic"/>
              </a:rPr>
              <a:t>An Aspiration Day is an event during which people from a company come to your school to speak with you about their jobs. They will spend about an hour and a half with you, and you can ask them any questions you want! This lesson will help you come </a:t>
            </a:r>
            <a:r>
              <a:rPr lang="en-GB" sz="2000" dirty="0">
                <a:latin typeface="Century Gothic"/>
              </a:rPr>
              <a:t>up with your questions. </a:t>
            </a:r>
            <a:endParaRPr lang="en-GB" sz="2000" dirty="0">
              <a:effectLst/>
              <a:latin typeface="Century Gothic Pro" panose="020B0502020202020204" pitchFamily="34" charset="0"/>
            </a:endParaRPr>
          </a:p>
        </p:txBody>
      </p:sp>
      <p:pic>
        <p:nvPicPr>
          <p:cNvPr id="8" name="Picture Placeholder 7" descr="A group of people sitting in a room&#10;&#10;Description automatically generated">
            <a:extLst>
              <a:ext uri="{FF2B5EF4-FFF2-40B4-BE49-F238E27FC236}">
                <a16:creationId xmlns:a16="http://schemas.microsoft.com/office/drawing/2014/main" id="{1CB2A9FC-7DDC-BCC7-D355-D057988941A2}"/>
              </a:ext>
            </a:extLst>
          </p:cNvPr>
          <p:cNvPicPr>
            <a:picLocks noGrp="1" noChangeAspect="1"/>
          </p:cNvPicPr>
          <p:nvPr>
            <p:ph type="pic" sz="quarter" idx="12"/>
          </p:nvPr>
        </p:nvPicPr>
        <p:blipFill>
          <a:blip r:embed="rId3"/>
          <a:srcRect l="22338" r="22338"/>
          <a:stretch>
            <a:fillRect/>
          </a:stretch>
        </p:blipFill>
        <p:spPr>
          <a:xfrm>
            <a:off x="7846071" y="2182517"/>
            <a:ext cx="3762670" cy="4487335"/>
          </a:xfrm>
        </p:spPr>
      </p:pic>
    </p:spTree>
    <p:extLst>
      <p:ext uri="{BB962C8B-B14F-4D97-AF65-F5344CB8AC3E}">
        <p14:creationId xmlns:p14="http://schemas.microsoft.com/office/powerpoint/2010/main" val="204624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56A31F3D-7FD3-162C-C800-91B222115F70}"/>
              </a:ext>
            </a:extLst>
          </p:cNvPr>
          <p:cNvSpPr>
            <a:spLocks noGrp="1"/>
          </p:cNvSpPr>
          <p:nvPr>
            <p:ph type="body" sz="quarter" idx="10"/>
          </p:nvPr>
        </p:nvSpPr>
        <p:spPr/>
        <p:txBody>
          <a:bodyPr/>
          <a:lstStyle/>
          <a:p>
            <a:r>
              <a:rPr lang="en-GB" dirty="0"/>
              <a:t>Employment</a:t>
            </a:r>
          </a:p>
        </p:txBody>
      </p:sp>
      <p:sp>
        <p:nvSpPr>
          <p:cNvPr id="5" name="Title 4">
            <a:extLst>
              <a:ext uri="{FF2B5EF4-FFF2-40B4-BE49-F238E27FC236}">
                <a16:creationId xmlns:a16="http://schemas.microsoft.com/office/drawing/2014/main" id="{0CF34549-6AE0-60DD-2AB7-5A7032BAA092}"/>
              </a:ext>
            </a:extLst>
          </p:cNvPr>
          <p:cNvSpPr>
            <a:spLocks noGrp="1"/>
          </p:cNvSpPr>
          <p:nvPr>
            <p:ph type="title"/>
          </p:nvPr>
        </p:nvSpPr>
        <p:spPr>
          <a:xfrm>
            <a:off x="351764" y="1357349"/>
            <a:ext cx="5802747" cy="1325563"/>
          </a:xfrm>
        </p:spPr>
        <p:txBody>
          <a:bodyPr lIns="91440" tIns="45720" rIns="91440" bIns="45720" anchor="t"/>
          <a:lstStyle/>
          <a:p>
            <a:r>
              <a:rPr lang="en-GB" dirty="0"/>
              <a:t>Employment – what does it mean?</a:t>
            </a:r>
            <a:endParaRPr lang="en-GB" dirty="0">
              <a:solidFill>
                <a:schemeClr val="tx1"/>
              </a:solidFill>
            </a:endParaRPr>
          </a:p>
        </p:txBody>
      </p:sp>
      <p:sp>
        <p:nvSpPr>
          <p:cNvPr id="7" name="Text Placeholder 6">
            <a:extLst>
              <a:ext uri="{FF2B5EF4-FFF2-40B4-BE49-F238E27FC236}">
                <a16:creationId xmlns:a16="http://schemas.microsoft.com/office/drawing/2014/main" id="{35A9AD12-7CCB-5A51-F2C4-AFA26FD09909}"/>
              </a:ext>
            </a:extLst>
          </p:cNvPr>
          <p:cNvSpPr>
            <a:spLocks noGrp="1"/>
          </p:cNvSpPr>
          <p:nvPr>
            <p:ph type="body" sz="quarter" idx="11"/>
          </p:nvPr>
        </p:nvSpPr>
        <p:spPr>
          <a:xfrm>
            <a:off x="348454" y="2751423"/>
            <a:ext cx="5357813" cy="1021498"/>
          </a:xfrm>
        </p:spPr>
        <p:txBody>
          <a:bodyPr lIns="91440" tIns="45720" rIns="91440" bIns="45720" anchor="t"/>
          <a:lstStyle/>
          <a:p>
            <a:r>
              <a:rPr lang="en-GB" sz="2800" dirty="0">
                <a:latin typeface="Century Gothic"/>
              </a:rPr>
              <a:t>Brainstorm as many jobs as you can think of</a:t>
            </a:r>
            <a:endParaRPr lang="en-US" sz="2800">
              <a:latin typeface="Century Gothic"/>
            </a:endParaRPr>
          </a:p>
          <a:p>
            <a:endParaRPr lang="en-GB" sz="2800" dirty="0"/>
          </a:p>
        </p:txBody>
      </p:sp>
      <p:pic>
        <p:nvPicPr>
          <p:cNvPr id="3" name="Picture Placeholder 2" descr="A group of kids sitting at a table&#10;&#10;Description automatically generated">
            <a:extLst>
              <a:ext uri="{FF2B5EF4-FFF2-40B4-BE49-F238E27FC236}">
                <a16:creationId xmlns:a16="http://schemas.microsoft.com/office/drawing/2014/main" id="{FB88D6C1-0A55-D0E1-3B2B-89F69DDBAA50}"/>
              </a:ext>
            </a:extLst>
          </p:cNvPr>
          <p:cNvPicPr>
            <a:picLocks noGrp="1" noChangeAspect="1"/>
          </p:cNvPicPr>
          <p:nvPr>
            <p:ph type="pic" sz="quarter" idx="15"/>
          </p:nvPr>
        </p:nvPicPr>
        <p:blipFill>
          <a:blip r:embed="rId2"/>
          <a:srcRect l="15702" r="15702"/>
          <a:stretch>
            <a:fillRect/>
          </a:stretch>
        </p:blipFill>
        <p:spPr/>
      </p:pic>
      <p:sp>
        <p:nvSpPr>
          <p:cNvPr id="31" name="Slide Number Placeholder 30">
            <a:extLst>
              <a:ext uri="{FF2B5EF4-FFF2-40B4-BE49-F238E27FC236}">
                <a16:creationId xmlns:a16="http://schemas.microsoft.com/office/drawing/2014/main" id="{92C939CC-CF32-0DDA-9EA3-62C5F52E4C9F}"/>
              </a:ext>
            </a:extLst>
          </p:cNvPr>
          <p:cNvSpPr>
            <a:spLocks noGrp="1"/>
          </p:cNvSpPr>
          <p:nvPr>
            <p:ph type="sldNum" sz="quarter" idx="16"/>
          </p:nvPr>
        </p:nvSpPr>
        <p:spPr/>
        <p:txBody>
          <a:bodyPr/>
          <a:lstStyle/>
          <a:p>
            <a:fld id="{B274A2FC-A093-B640-AC38-00CE87D1094B}" type="slidenum">
              <a:rPr lang="en-GB" smtClean="0"/>
              <a:pPr/>
              <a:t>3</a:t>
            </a:fld>
            <a:endParaRPr lang="en-GB" dirty="0"/>
          </a:p>
        </p:txBody>
      </p:sp>
      <p:pic>
        <p:nvPicPr>
          <p:cNvPr id="2" name="Picture 1" descr="A graduation cap and a pen&#10;&#10;Description automatically generated">
            <a:extLst>
              <a:ext uri="{FF2B5EF4-FFF2-40B4-BE49-F238E27FC236}">
                <a16:creationId xmlns:a16="http://schemas.microsoft.com/office/drawing/2014/main" id="{9CC3ABAF-B8AE-9500-1D0C-C2959EC0D4C8}"/>
              </a:ext>
            </a:extLst>
          </p:cNvPr>
          <p:cNvPicPr>
            <a:picLocks noChangeAspect="1"/>
          </p:cNvPicPr>
          <p:nvPr/>
        </p:nvPicPr>
        <p:blipFill>
          <a:blip r:embed="rId3"/>
          <a:stretch>
            <a:fillRect/>
          </a:stretch>
        </p:blipFill>
        <p:spPr>
          <a:xfrm>
            <a:off x="258706" y="1084416"/>
            <a:ext cx="615238" cy="377346"/>
          </a:xfrm>
          <a:prstGeom prst="rect">
            <a:avLst/>
          </a:prstGeom>
        </p:spPr>
      </p:pic>
      <p:pic>
        <p:nvPicPr>
          <p:cNvPr id="4" name="Picture 3" descr="A light bulb with a black background&#10;&#10;Description automatically generated">
            <a:extLst>
              <a:ext uri="{FF2B5EF4-FFF2-40B4-BE49-F238E27FC236}">
                <a16:creationId xmlns:a16="http://schemas.microsoft.com/office/drawing/2014/main" id="{A9779BBA-E4EB-7869-A320-568CA5DA8E91}"/>
              </a:ext>
            </a:extLst>
          </p:cNvPr>
          <p:cNvPicPr>
            <a:picLocks noChangeAspect="1"/>
          </p:cNvPicPr>
          <p:nvPr/>
        </p:nvPicPr>
        <p:blipFill>
          <a:blip r:embed="rId4"/>
          <a:stretch>
            <a:fillRect/>
          </a:stretch>
        </p:blipFill>
        <p:spPr>
          <a:xfrm>
            <a:off x="2583569" y="5055896"/>
            <a:ext cx="887580" cy="1249859"/>
          </a:xfrm>
          <a:prstGeom prst="rect">
            <a:avLst/>
          </a:prstGeom>
        </p:spPr>
      </p:pic>
    </p:spTree>
    <p:extLst>
      <p:ext uri="{BB962C8B-B14F-4D97-AF65-F5344CB8AC3E}">
        <p14:creationId xmlns:p14="http://schemas.microsoft.com/office/powerpoint/2010/main" val="100062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F6E86-2B98-798E-68E4-7195302AC163}"/>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B3C23C3B-39DD-D336-5DC6-DF26F84B75F8}"/>
              </a:ext>
            </a:extLst>
          </p:cNvPr>
          <p:cNvSpPr>
            <a:spLocks noGrp="1"/>
          </p:cNvSpPr>
          <p:nvPr>
            <p:ph type="body" sz="quarter" idx="10"/>
          </p:nvPr>
        </p:nvSpPr>
        <p:spPr>
          <a:xfrm>
            <a:off x="2427950" y="287146"/>
            <a:ext cx="1527175" cy="228600"/>
          </a:xfrm>
        </p:spPr>
        <p:txBody>
          <a:bodyPr/>
          <a:lstStyle/>
          <a:p>
            <a:r>
              <a:rPr lang="en-GB" dirty="0"/>
              <a:t>Employment</a:t>
            </a:r>
          </a:p>
        </p:txBody>
      </p:sp>
      <p:sp>
        <p:nvSpPr>
          <p:cNvPr id="5" name="Title 4">
            <a:extLst>
              <a:ext uri="{FF2B5EF4-FFF2-40B4-BE49-F238E27FC236}">
                <a16:creationId xmlns:a16="http://schemas.microsoft.com/office/drawing/2014/main" id="{0F1882BF-64EE-DBEB-8AEF-88B256740191}"/>
              </a:ext>
            </a:extLst>
          </p:cNvPr>
          <p:cNvSpPr>
            <a:spLocks noGrp="1"/>
          </p:cNvSpPr>
          <p:nvPr>
            <p:ph type="title"/>
          </p:nvPr>
        </p:nvSpPr>
        <p:spPr>
          <a:xfrm>
            <a:off x="2171096" y="1802104"/>
            <a:ext cx="5802747" cy="1325563"/>
          </a:xfrm>
        </p:spPr>
        <p:txBody>
          <a:bodyPr/>
          <a:lstStyle/>
          <a:p>
            <a:pPr algn="ctr"/>
            <a:r>
              <a:rPr lang="en-GB" sz="7200" dirty="0"/>
              <a:t>Key vocabulary</a:t>
            </a:r>
            <a:endParaRPr lang="en-GB" sz="7200" dirty="0">
              <a:solidFill>
                <a:schemeClr val="tx1"/>
              </a:solidFill>
            </a:endParaRPr>
          </a:p>
        </p:txBody>
      </p:sp>
      <p:sp>
        <p:nvSpPr>
          <p:cNvPr id="31" name="Slide Number Placeholder 30">
            <a:extLst>
              <a:ext uri="{FF2B5EF4-FFF2-40B4-BE49-F238E27FC236}">
                <a16:creationId xmlns:a16="http://schemas.microsoft.com/office/drawing/2014/main" id="{3FE805D8-E0D7-88A3-B76F-E640AA821937}"/>
              </a:ext>
            </a:extLst>
          </p:cNvPr>
          <p:cNvSpPr>
            <a:spLocks noGrp="1"/>
          </p:cNvSpPr>
          <p:nvPr>
            <p:ph type="sldNum" sz="quarter" idx="16"/>
          </p:nvPr>
        </p:nvSpPr>
        <p:spPr/>
        <p:txBody>
          <a:bodyPr/>
          <a:lstStyle/>
          <a:p>
            <a:fld id="{B274A2FC-A093-B640-AC38-00CE87D1094B}" type="slidenum">
              <a:rPr lang="en-GB" smtClean="0"/>
              <a:pPr/>
              <a:t>4</a:t>
            </a:fld>
            <a:endParaRPr lang="en-GB" dirty="0"/>
          </a:p>
        </p:txBody>
      </p:sp>
      <p:pic>
        <p:nvPicPr>
          <p:cNvPr id="4" name="Picture 3" descr="A light bulb with a black background&#10;&#10;Description automatically generated">
            <a:extLst>
              <a:ext uri="{FF2B5EF4-FFF2-40B4-BE49-F238E27FC236}">
                <a16:creationId xmlns:a16="http://schemas.microsoft.com/office/drawing/2014/main" id="{B474AC3F-5D6C-5CDA-1EBB-2956A1D38B7C}"/>
              </a:ext>
            </a:extLst>
          </p:cNvPr>
          <p:cNvPicPr>
            <a:picLocks noChangeAspect="1"/>
          </p:cNvPicPr>
          <p:nvPr/>
        </p:nvPicPr>
        <p:blipFill>
          <a:blip r:embed="rId2"/>
          <a:stretch>
            <a:fillRect/>
          </a:stretch>
        </p:blipFill>
        <p:spPr>
          <a:xfrm>
            <a:off x="2583569" y="5055896"/>
            <a:ext cx="887580" cy="1249859"/>
          </a:xfrm>
          <a:prstGeom prst="rect">
            <a:avLst/>
          </a:prstGeom>
        </p:spPr>
      </p:pic>
    </p:spTree>
    <p:extLst>
      <p:ext uri="{BB962C8B-B14F-4D97-AF65-F5344CB8AC3E}">
        <p14:creationId xmlns:p14="http://schemas.microsoft.com/office/powerpoint/2010/main" val="177054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411FEA-C24C-7719-94AF-996B99CBCCBD}"/>
              </a:ext>
            </a:extLst>
          </p:cNvPr>
          <p:cNvSpPr>
            <a:spLocks noGrp="1"/>
          </p:cNvSpPr>
          <p:nvPr>
            <p:ph type="title"/>
          </p:nvPr>
        </p:nvSpPr>
        <p:spPr>
          <a:xfrm>
            <a:off x="3454325" y="235744"/>
            <a:ext cx="5283349" cy="1325563"/>
          </a:xfrm>
        </p:spPr>
        <p:txBody>
          <a:bodyPr/>
          <a:lstStyle/>
          <a:p>
            <a:r>
              <a:rPr lang="en-GB" dirty="0"/>
              <a:t>Key vocabulary</a:t>
            </a:r>
            <a:endParaRPr lang="en-GB" dirty="0">
              <a:solidFill>
                <a:schemeClr val="accent3"/>
              </a:solidFill>
            </a:endParaRPr>
          </a:p>
        </p:txBody>
      </p:sp>
      <p:sp>
        <p:nvSpPr>
          <p:cNvPr id="7" name="Slide Number Placeholder 6">
            <a:extLst>
              <a:ext uri="{FF2B5EF4-FFF2-40B4-BE49-F238E27FC236}">
                <a16:creationId xmlns:a16="http://schemas.microsoft.com/office/drawing/2014/main" id="{11990C49-36CD-A229-B6D6-CF6796AFD4A2}"/>
              </a:ext>
            </a:extLst>
          </p:cNvPr>
          <p:cNvSpPr>
            <a:spLocks noGrp="1"/>
          </p:cNvSpPr>
          <p:nvPr>
            <p:ph type="sldNum" sz="quarter" idx="17"/>
          </p:nvPr>
        </p:nvSpPr>
        <p:spPr/>
        <p:txBody>
          <a:bodyPr/>
          <a:lstStyle/>
          <a:p>
            <a:fld id="{B274A2FC-A093-B640-AC38-00CE87D1094B}" type="slidenum">
              <a:rPr lang="en-GB" smtClean="0"/>
              <a:pPr/>
              <a:t>5</a:t>
            </a:fld>
            <a:endParaRPr lang="en-GB" dirty="0"/>
          </a:p>
        </p:txBody>
      </p:sp>
      <p:graphicFrame>
        <p:nvGraphicFramePr>
          <p:cNvPr id="10" name="Table Placeholder 9">
            <a:extLst>
              <a:ext uri="{FF2B5EF4-FFF2-40B4-BE49-F238E27FC236}">
                <a16:creationId xmlns:a16="http://schemas.microsoft.com/office/drawing/2014/main" id="{EAE37F9B-E05A-E7EE-B5F1-6B1AA9BCB1F1}"/>
              </a:ext>
            </a:extLst>
          </p:cNvPr>
          <p:cNvGraphicFramePr>
            <a:graphicFrameLocks noGrp="1"/>
          </p:cNvGraphicFramePr>
          <p:nvPr>
            <p:ph type="tbl" sz="quarter" idx="18"/>
            <p:extLst>
              <p:ext uri="{D42A27DB-BD31-4B8C-83A1-F6EECF244321}">
                <p14:modId xmlns:p14="http://schemas.microsoft.com/office/powerpoint/2010/main" val="2545670429"/>
              </p:ext>
            </p:extLst>
          </p:nvPr>
        </p:nvGraphicFramePr>
        <p:xfrm>
          <a:off x="0" y="1223291"/>
          <a:ext cx="12192000" cy="5518362"/>
        </p:xfrm>
        <a:graphic>
          <a:graphicData uri="http://schemas.openxmlformats.org/drawingml/2006/table">
            <a:tbl>
              <a:tblPr firstRow="1" bandRow="1">
                <a:tableStyleId>{F2DE63D5-997A-4646-A377-4702673A728D}</a:tableStyleId>
              </a:tblPr>
              <a:tblGrid>
                <a:gridCol w="3404608">
                  <a:extLst>
                    <a:ext uri="{9D8B030D-6E8A-4147-A177-3AD203B41FA5}">
                      <a16:colId xmlns:a16="http://schemas.microsoft.com/office/drawing/2014/main" val="1024153984"/>
                    </a:ext>
                  </a:extLst>
                </a:gridCol>
                <a:gridCol w="8787392">
                  <a:extLst>
                    <a:ext uri="{9D8B030D-6E8A-4147-A177-3AD203B41FA5}">
                      <a16:colId xmlns:a16="http://schemas.microsoft.com/office/drawing/2014/main" val="2000702268"/>
                    </a:ext>
                  </a:extLst>
                </a:gridCol>
              </a:tblGrid>
              <a:tr h="402964">
                <a:tc>
                  <a:txBody>
                    <a:bodyPr/>
                    <a:lstStyle/>
                    <a:p>
                      <a:pPr algn="ctr"/>
                      <a:r>
                        <a:rPr lang="en-GB" sz="1600" dirty="0">
                          <a:solidFill>
                            <a:schemeClr val="bg1"/>
                          </a:solidFill>
                        </a:rPr>
                        <a:t>Word</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algn="ctr"/>
                      <a:r>
                        <a:rPr lang="en-GB" sz="1600" dirty="0">
                          <a:solidFill>
                            <a:schemeClr val="bg1"/>
                          </a:solidFill>
                        </a:rPr>
                        <a:t>Meaning </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763976740"/>
                  </a:ext>
                </a:extLst>
              </a:tr>
              <a:tr h="85300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a) Employee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1) This is the path a person takes through all the different jobs and work experiences they have over time.</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235185240"/>
                  </a:ext>
                </a:extLst>
              </a:tr>
              <a:tr h="757456">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b) Career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2) This is a way of learning a job by working with someone who is very good at it. It's like being a helper and a student at the same time. </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315451497"/>
                  </a:ext>
                </a:extLst>
              </a:tr>
              <a:tr h="757456">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c) Volunteer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3) This is a person who works for someone else or for a company and gets paid for the work they do.</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26023618"/>
                  </a:ext>
                </a:extLst>
              </a:tr>
              <a:tr h="91582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d) Apprenticeship</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4) This is a special award you get when you finish studying at a college or university. It's like a certificate that shows you have learned a lot about a particular subject.</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4020553331"/>
                  </a:ext>
                </a:extLst>
              </a:tr>
              <a:tr h="91582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e) Degree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5) This is a person who helps others or does work without getting paid. They choose to give their time and effort to make things better for people, animals, or the community because they care.</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225958503"/>
                  </a:ext>
                </a:extLst>
              </a:tr>
              <a:tr h="91582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f) Skill</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6) This is something you can do well because you have learned and practiced it. It's like a special ability or talent, such as playing a sport, drawing, or solving math problems.</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069388414"/>
                  </a:ext>
                </a:extLst>
              </a:tr>
            </a:tbl>
          </a:graphicData>
        </a:graphic>
      </p:graphicFrame>
    </p:spTree>
    <p:extLst>
      <p:ext uri="{BB962C8B-B14F-4D97-AF65-F5344CB8AC3E}">
        <p14:creationId xmlns:p14="http://schemas.microsoft.com/office/powerpoint/2010/main" val="351662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E9237-FD75-11AF-0B93-2AC9A993EA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719A5D-CF78-5E81-C9E7-70A2FDE76A74}"/>
              </a:ext>
            </a:extLst>
          </p:cNvPr>
          <p:cNvSpPr>
            <a:spLocks noGrp="1"/>
          </p:cNvSpPr>
          <p:nvPr>
            <p:ph type="title"/>
          </p:nvPr>
        </p:nvSpPr>
        <p:spPr>
          <a:xfrm>
            <a:off x="2628415" y="129521"/>
            <a:ext cx="7380823" cy="1325563"/>
          </a:xfrm>
        </p:spPr>
        <p:txBody>
          <a:bodyPr/>
          <a:lstStyle/>
          <a:p>
            <a:r>
              <a:rPr lang="en-GB" dirty="0"/>
              <a:t>Key vocabulary - answers</a:t>
            </a:r>
            <a:endParaRPr lang="en-GB" dirty="0">
              <a:solidFill>
                <a:schemeClr val="accent3"/>
              </a:solidFill>
            </a:endParaRPr>
          </a:p>
        </p:txBody>
      </p:sp>
      <p:sp>
        <p:nvSpPr>
          <p:cNvPr id="7" name="Slide Number Placeholder 6">
            <a:extLst>
              <a:ext uri="{FF2B5EF4-FFF2-40B4-BE49-F238E27FC236}">
                <a16:creationId xmlns:a16="http://schemas.microsoft.com/office/drawing/2014/main" id="{DC091A16-84AA-EE45-E7F8-E613A5ADCC76}"/>
              </a:ext>
            </a:extLst>
          </p:cNvPr>
          <p:cNvSpPr>
            <a:spLocks noGrp="1"/>
          </p:cNvSpPr>
          <p:nvPr>
            <p:ph type="sldNum" sz="quarter" idx="17"/>
          </p:nvPr>
        </p:nvSpPr>
        <p:spPr/>
        <p:txBody>
          <a:bodyPr/>
          <a:lstStyle/>
          <a:p>
            <a:fld id="{B274A2FC-A093-B640-AC38-00CE87D1094B}" type="slidenum">
              <a:rPr lang="en-GB" smtClean="0"/>
              <a:pPr/>
              <a:t>6</a:t>
            </a:fld>
            <a:endParaRPr lang="en-GB" dirty="0"/>
          </a:p>
        </p:txBody>
      </p:sp>
      <p:graphicFrame>
        <p:nvGraphicFramePr>
          <p:cNvPr id="10" name="Table Placeholder 9">
            <a:extLst>
              <a:ext uri="{FF2B5EF4-FFF2-40B4-BE49-F238E27FC236}">
                <a16:creationId xmlns:a16="http://schemas.microsoft.com/office/drawing/2014/main" id="{9D3832E5-0E6C-BE3E-4BE7-C9EBA0B01D5A}"/>
              </a:ext>
            </a:extLst>
          </p:cNvPr>
          <p:cNvGraphicFramePr>
            <a:graphicFrameLocks noGrp="1"/>
          </p:cNvGraphicFramePr>
          <p:nvPr>
            <p:ph type="tbl" sz="quarter" idx="18"/>
          </p:nvPr>
        </p:nvGraphicFramePr>
        <p:xfrm>
          <a:off x="0" y="1223291"/>
          <a:ext cx="12192000" cy="5518362"/>
        </p:xfrm>
        <a:graphic>
          <a:graphicData uri="http://schemas.openxmlformats.org/drawingml/2006/table">
            <a:tbl>
              <a:tblPr firstRow="1" bandRow="1">
                <a:tableStyleId>{F2DE63D5-997A-4646-A377-4702673A728D}</a:tableStyleId>
              </a:tblPr>
              <a:tblGrid>
                <a:gridCol w="3404608">
                  <a:extLst>
                    <a:ext uri="{9D8B030D-6E8A-4147-A177-3AD203B41FA5}">
                      <a16:colId xmlns:a16="http://schemas.microsoft.com/office/drawing/2014/main" val="1024153984"/>
                    </a:ext>
                  </a:extLst>
                </a:gridCol>
                <a:gridCol w="8787392">
                  <a:extLst>
                    <a:ext uri="{9D8B030D-6E8A-4147-A177-3AD203B41FA5}">
                      <a16:colId xmlns:a16="http://schemas.microsoft.com/office/drawing/2014/main" val="2000702268"/>
                    </a:ext>
                  </a:extLst>
                </a:gridCol>
              </a:tblGrid>
              <a:tr h="402964">
                <a:tc>
                  <a:txBody>
                    <a:bodyPr/>
                    <a:lstStyle/>
                    <a:p>
                      <a:pPr algn="ctr"/>
                      <a:r>
                        <a:rPr lang="en-GB" sz="1600" dirty="0">
                          <a:solidFill>
                            <a:schemeClr val="bg1"/>
                          </a:solidFill>
                        </a:rPr>
                        <a:t>Word</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algn="ctr"/>
                      <a:r>
                        <a:rPr lang="en-GB" sz="1600" dirty="0">
                          <a:solidFill>
                            <a:schemeClr val="bg1"/>
                          </a:solidFill>
                        </a:rPr>
                        <a:t>Meaning </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763976740"/>
                  </a:ext>
                </a:extLst>
              </a:tr>
              <a:tr h="85300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a) Employee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1) This is the path a person takes through all the different jobs and work experiences they have over time.</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235185240"/>
                  </a:ext>
                </a:extLst>
              </a:tr>
              <a:tr h="757456">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b) Career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2) This is a way of learning a job by working with someone who is very good at it. It's like being a helper and a student at the same time. </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315451497"/>
                  </a:ext>
                </a:extLst>
              </a:tr>
              <a:tr h="757456">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c) Volunteer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3) This is a person who works for someone else or for a company and gets paid for the work they do.</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26023618"/>
                  </a:ext>
                </a:extLst>
              </a:tr>
              <a:tr h="91582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d) Apprenticeship</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4) This is a special award you get when you finish studying at a college or university. It's like a certificate that shows you have learned a lot about a particular subject.</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4020553331"/>
                  </a:ext>
                </a:extLst>
              </a:tr>
              <a:tr h="91582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e) Degree </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5) This is a person who helps others or does work without getting paid. They choose to give their time and effort to make things better for people, animals, or the community because they care.</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225958503"/>
                  </a:ext>
                </a:extLst>
              </a:tr>
              <a:tr h="915828">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1" kern="1200" dirty="0">
                          <a:solidFill>
                            <a:srgbClr val="000000"/>
                          </a:solidFill>
                          <a:effectLst/>
                          <a:latin typeface="+mn-lt"/>
                          <a:ea typeface="+mn-ea"/>
                          <a:cs typeface="+mn-cs"/>
                        </a:rPr>
                        <a:t>f) Skill</a:t>
                      </a:r>
                    </a:p>
                  </a:txBody>
                  <a:tcPr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600" kern="1200" dirty="0">
                          <a:solidFill>
                            <a:srgbClr val="000000"/>
                          </a:solidFill>
                          <a:effectLst/>
                          <a:latin typeface="+mn-lt"/>
                          <a:ea typeface="+mn-ea"/>
                          <a:cs typeface="+mn-cs"/>
                        </a:rPr>
                        <a:t>6) This is something you can do well because you have learned and practiced it. It's like a special ability or talent, such as playing a sport, drawing, or solving math problems.</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06938841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84D89BF-9721-D652-2010-B289D52A64B8}"/>
                  </a:ext>
                </a:extLst>
              </p14:cNvPr>
              <p14:cNvContentPartPr/>
              <p14:nvPr/>
            </p14:nvContentPartPr>
            <p14:xfrm>
              <a:off x="2035057" y="1768324"/>
              <a:ext cx="336960" cy="543240"/>
            </p14:xfrm>
          </p:contentPart>
        </mc:Choice>
        <mc:Fallback xmlns="">
          <p:pic>
            <p:nvPicPr>
              <p:cNvPr id="4" name="Ink 3">
                <a:extLst>
                  <a:ext uri="{FF2B5EF4-FFF2-40B4-BE49-F238E27FC236}">
                    <a16:creationId xmlns:a16="http://schemas.microsoft.com/office/drawing/2014/main" id="{484D89BF-9721-D652-2010-B289D52A64B8}"/>
                  </a:ext>
                </a:extLst>
              </p:cNvPr>
              <p:cNvPicPr/>
              <p:nvPr/>
            </p:nvPicPr>
            <p:blipFill>
              <a:blip r:embed="rId3"/>
              <a:stretch>
                <a:fillRect/>
              </a:stretch>
            </p:blipFill>
            <p:spPr>
              <a:xfrm>
                <a:off x="2028937" y="1762204"/>
                <a:ext cx="349200" cy="555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A98B57C-B822-BBC0-8039-4A187F78904A}"/>
                  </a:ext>
                </a:extLst>
              </p14:cNvPr>
              <p14:cNvContentPartPr/>
              <p14:nvPr/>
            </p14:nvContentPartPr>
            <p14:xfrm>
              <a:off x="1946137" y="2615044"/>
              <a:ext cx="119520" cy="501120"/>
            </p14:xfrm>
          </p:contentPart>
        </mc:Choice>
        <mc:Fallback xmlns="">
          <p:pic>
            <p:nvPicPr>
              <p:cNvPr id="5" name="Ink 4">
                <a:extLst>
                  <a:ext uri="{FF2B5EF4-FFF2-40B4-BE49-F238E27FC236}">
                    <a16:creationId xmlns:a16="http://schemas.microsoft.com/office/drawing/2014/main" id="{7A98B57C-B822-BBC0-8039-4A187F78904A}"/>
                  </a:ext>
                </a:extLst>
              </p:cNvPr>
              <p:cNvPicPr/>
              <p:nvPr/>
            </p:nvPicPr>
            <p:blipFill>
              <a:blip r:embed="rId5"/>
              <a:stretch>
                <a:fillRect/>
              </a:stretch>
            </p:blipFill>
            <p:spPr>
              <a:xfrm>
                <a:off x="1940017" y="2608924"/>
                <a:ext cx="131760" cy="513360"/>
              </a:xfrm>
              <a:prstGeom prst="rect">
                <a:avLst/>
              </a:prstGeom>
            </p:spPr>
          </p:pic>
        </mc:Fallback>
      </mc:AlternateContent>
      <p:grpSp>
        <p:nvGrpSpPr>
          <p:cNvPr id="9" name="Group 8">
            <a:extLst>
              <a:ext uri="{FF2B5EF4-FFF2-40B4-BE49-F238E27FC236}">
                <a16:creationId xmlns:a16="http://schemas.microsoft.com/office/drawing/2014/main" id="{95E6FB4E-74C1-6C8A-CFEF-C6ACE1D43DB2}"/>
              </a:ext>
            </a:extLst>
          </p:cNvPr>
          <p:cNvGrpSpPr/>
          <p:nvPr/>
        </p:nvGrpSpPr>
        <p:grpSpPr>
          <a:xfrm>
            <a:off x="2064217" y="3460324"/>
            <a:ext cx="333720" cy="483840"/>
            <a:chOff x="2064217" y="3460324"/>
            <a:chExt cx="333720" cy="483840"/>
          </a:xfrm>
        </p:grpSpPr>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42B8533-39EE-D604-0146-BD4B64AECCA1}"/>
                    </a:ext>
                  </a:extLst>
                </p14:cNvPr>
                <p14:cNvContentPartPr/>
                <p14:nvPr/>
              </p14:nvContentPartPr>
              <p14:xfrm>
                <a:off x="2064217" y="3490564"/>
                <a:ext cx="199440" cy="453600"/>
              </p14:xfrm>
            </p:contentPart>
          </mc:Choice>
          <mc:Fallback xmlns="">
            <p:pic>
              <p:nvPicPr>
                <p:cNvPr id="6" name="Ink 5">
                  <a:extLst>
                    <a:ext uri="{FF2B5EF4-FFF2-40B4-BE49-F238E27FC236}">
                      <a16:creationId xmlns:a16="http://schemas.microsoft.com/office/drawing/2014/main" id="{442B8533-39EE-D604-0146-BD4B64AECCA1}"/>
                    </a:ext>
                  </a:extLst>
                </p:cNvPr>
                <p:cNvPicPr/>
                <p:nvPr/>
              </p:nvPicPr>
              <p:blipFill>
                <a:blip r:embed="rId7"/>
                <a:stretch>
                  <a:fillRect/>
                </a:stretch>
              </p:blipFill>
              <p:spPr>
                <a:xfrm>
                  <a:off x="2058097" y="3484444"/>
                  <a:ext cx="211680" cy="465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3BA5BEC-204B-5803-E1BC-674FDC430160}"/>
                    </a:ext>
                  </a:extLst>
                </p14:cNvPr>
                <p14:cNvContentPartPr/>
                <p14:nvPr/>
              </p14:nvContentPartPr>
              <p14:xfrm>
                <a:off x="2084377" y="3460324"/>
                <a:ext cx="313560" cy="10440"/>
              </p14:xfrm>
            </p:contentPart>
          </mc:Choice>
          <mc:Fallback xmlns="">
            <p:pic>
              <p:nvPicPr>
                <p:cNvPr id="8" name="Ink 7">
                  <a:extLst>
                    <a:ext uri="{FF2B5EF4-FFF2-40B4-BE49-F238E27FC236}">
                      <a16:creationId xmlns:a16="http://schemas.microsoft.com/office/drawing/2014/main" id="{F3BA5BEC-204B-5803-E1BC-674FDC430160}"/>
                    </a:ext>
                  </a:extLst>
                </p:cNvPr>
                <p:cNvPicPr/>
                <p:nvPr/>
              </p:nvPicPr>
              <p:blipFill>
                <a:blip r:embed="rId9"/>
                <a:stretch>
                  <a:fillRect/>
                </a:stretch>
              </p:blipFill>
              <p:spPr>
                <a:xfrm>
                  <a:off x="2078257" y="3454204"/>
                  <a:ext cx="325800" cy="22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50132B22-6F32-9CB6-AE8C-55D0F1F495FB}"/>
                  </a:ext>
                </a:extLst>
              </p14:cNvPr>
              <p14:cNvContentPartPr/>
              <p14:nvPr/>
            </p14:nvContentPartPr>
            <p14:xfrm>
              <a:off x="2034697" y="6154924"/>
              <a:ext cx="450720" cy="551520"/>
            </p14:xfrm>
          </p:contentPart>
        </mc:Choice>
        <mc:Fallback xmlns="">
          <p:pic>
            <p:nvPicPr>
              <p:cNvPr id="11" name="Ink 10">
                <a:extLst>
                  <a:ext uri="{FF2B5EF4-FFF2-40B4-BE49-F238E27FC236}">
                    <a16:creationId xmlns:a16="http://schemas.microsoft.com/office/drawing/2014/main" id="{50132B22-6F32-9CB6-AE8C-55D0F1F495FB}"/>
                  </a:ext>
                </a:extLst>
              </p:cNvPr>
              <p:cNvPicPr/>
              <p:nvPr/>
            </p:nvPicPr>
            <p:blipFill>
              <a:blip r:embed="rId11"/>
              <a:stretch>
                <a:fillRect/>
              </a:stretch>
            </p:blipFill>
            <p:spPr>
              <a:xfrm>
                <a:off x="2028577" y="6148804"/>
                <a:ext cx="462960" cy="563760"/>
              </a:xfrm>
              <a:prstGeom prst="rect">
                <a:avLst/>
              </a:prstGeom>
            </p:spPr>
          </p:pic>
        </mc:Fallback>
      </mc:AlternateContent>
      <p:grpSp>
        <p:nvGrpSpPr>
          <p:cNvPr id="14" name="Group 13">
            <a:extLst>
              <a:ext uri="{FF2B5EF4-FFF2-40B4-BE49-F238E27FC236}">
                <a16:creationId xmlns:a16="http://schemas.microsoft.com/office/drawing/2014/main" id="{34C37606-801D-C517-3558-E356B4CB8B08}"/>
              </a:ext>
            </a:extLst>
          </p:cNvPr>
          <p:cNvGrpSpPr/>
          <p:nvPr/>
        </p:nvGrpSpPr>
        <p:grpSpPr>
          <a:xfrm>
            <a:off x="2036137" y="5220724"/>
            <a:ext cx="323640" cy="618840"/>
            <a:chOff x="2036137" y="5220724"/>
            <a:chExt cx="323640" cy="618840"/>
          </a:xfrm>
        </p:grpSpPr>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0382D4EF-CA13-CEF4-88AC-BB5350729E82}"/>
                    </a:ext>
                  </a:extLst>
                </p14:cNvPr>
                <p14:cNvContentPartPr/>
                <p14:nvPr/>
              </p14:nvContentPartPr>
              <p14:xfrm>
                <a:off x="2036137" y="5220724"/>
                <a:ext cx="298080" cy="431280"/>
              </p14:xfrm>
            </p:contentPart>
          </mc:Choice>
          <mc:Fallback xmlns="">
            <p:pic>
              <p:nvPicPr>
                <p:cNvPr id="12" name="Ink 11">
                  <a:extLst>
                    <a:ext uri="{FF2B5EF4-FFF2-40B4-BE49-F238E27FC236}">
                      <a16:creationId xmlns:a16="http://schemas.microsoft.com/office/drawing/2014/main" id="{0382D4EF-CA13-CEF4-88AC-BB5350729E82}"/>
                    </a:ext>
                  </a:extLst>
                </p:cNvPr>
                <p:cNvPicPr/>
                <p:nvPr/>
              </p:nvPicPr>
              <p:blipFill>
                <a:blip r:embed="rId13"/>
                <a:stretch>
                  <a:fillRect/>
                </a:stretch>
              </p:blipFill>
              <p:spPr>
                <a:xfrm>
                  <a:off x="2030017" y="5214604"/>
                  <a:ext cx="31032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6273F1A0-B545-56CD-6C53-F039D98167DD}"/>
                    </a:ext>
                  </a:extLst>
                </p14:cNvPr>
                <p14:cNvContentPartPr/>
                <p14:nvPr/>
              </p14:nvContentPartPr>
              <p14:xfrm>
                <a:off x="2289937" y="5466604"/>
                <a:ext cx="69840" cy="372960"/>
              </p14:xfrm>
            </p:contentPart>
          </mc:Choice>
          <mc:Fallback xmlns="">
            <p:pic>
              <p:nvPicPr>
                <p:cNvPr id="13" name="Ink 12">
                  <a:extLst>
                    <a:ext uri="{FF2B5EF4-FFF2-40B4-BE49-F238E27FC236}">
                      <a16:creationId xmlns:a16="http://schemas.microsoft.com/office/drawing/2014/main" id="{6273F1A0-B545-56CD-6C53-F039D98167DD}"/>
                    </a:ext>
                  </a:extLst>
                </p:cNvPr>
                <p:cNvPicPr/>
                <p:nvPr/>
              </p:nvPicPr>
              <p:blipFill>
                <a:blip r:embed="rId15"/>
                <a:stretch>
                  <a:fillRect/>
                </a:stretch>
              </p:blipFill>
              <p:spPr>
                <a:xfrm>
                  <a:off x="2283817" y="5460484"/>
                  <a:ext cx="82080" cy="38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8C54AF77-2C2D-0A82-49F3-9FAC622B46D3}"/>
                  </a:ext>
                </a:extLst>
              </p14:cNvPr>
              <p14:cNvContentPartPr/>
              <p14:nvPr/>
            </p14:nvContentPartPr>
            <p14:xfrm>
              <a:off x="2743177" y="4197244"/>
              <a:ext cx="422280" cy="493920"/>
            </p14:xfrm>
          </p:contentPart>
        </mc:Choice>
        <mc:Fallback xmlns="">
          <p:pic>
            <p:nvPicPr>
              <p:cNvPr id="15" name="Ink 14">
                <a:extLst>
                  <a:ext uri="{FF2B5EF4-FFF2-40B4-BE49-F238E27FC236}">
                    <a16:creationId xmlns:a16="http://schemas.microsoft.com/office/drawing/2014/main" id="{8C54AF77-2C2D-0A82-49F3-9FAC622B46D3}"/>
                  </a:ext>
                </a:extLst>
              </p:cNvPr>
              <p:cNvPicPr/>
              <p:nvPr/>
            </p:nvPicPr>
            <p:blipFill>
              <a:blip r:embed="rId17"/>
              <a:stretch>
                <a:fillRect/>
              </a:stretch>
            </p:blipFill>
            <p:spPr>
              <a:xfrm>
                <a:off x="2737057" y="4191124"/>
                <a:ext cx="434520" cy="506160"/>
              </a:xfrm>
              <a:prstGeom prst="rect">
                <a:avLst/>
              </a:prstGeom>
            </p:spPr>
          </p:pic>
        </mc:Fallback>
      </mc:AlternateContent>
    </p:spTree>
    <p:extLst>
      <p:ext uri="{BB962C8B-B14F-4D97-AF65-F5344CB8AC3E}">
        <p14:creationId xmlns:p14="http://schemas.microsoft.com/office/powerpoint/2010/main" val="113090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9E0E1-D7A8-23D7-E63E-949D44EEBB13}"/>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F7B40E1B-BFD1-0287-51F5-CA87E45EE303}"/>
              </a:ext>
            </a:extLst>
          </p:cNvPr>
          <p:cNvSpPr>
            <a:spLocks noGrp="1"/>
          </p:cNvSpPr>
          <p:nvPr>
            <p:ph type="body" sz="quarter" idx="10"/>
          </p:nvPr>
        </p:nvSpPr>
        <p:spPr>
          <a:xfrm>
            <a:off x="2427950" y="287146"/>
            <a:ext cx="1527175" cy="228600"/>
          </a:xfrm>
        </p:spPr>
        <p:txBody>
          <a:bodyPr/>
          <a:lstStyle/>
          <a:p>
            <a:r>
              <a:rPr lang="en-GB" dirty="0"/>
              <a:t>Employment</a:t>
            </a:r>
          </a:p>
        </p:txBody>
      </p:sp>
      <p:sp>
        <p:nvSpPr>
          <p:cNvPr id="5" name="Title 4">
            <a:extLst>
              <a:ext uri="{FF2B5EF4-FFF2-40B4-BE49-F238E27FC236}">
                <a16:creationId xmlns:a16="http://schemas.microsoft.com/office/drawing/2014/main" id="{253721FE-7B3E-BC1B-D27B-6CBCFA24EC9E}"/>
              </a:ext>
            </a:extLst>
          </p:cNvPr>
          <p:cNvSpPr>
            <a:spLocks noGrp="1"/>
          </p:cNvSpPr>
          <p:nvPr>
            <p:ph type="title"/>
          </p:nvPr>
        </p:nvSpPr>
        <p:spPr>
          <a:xfrm>
            <a:off x="2171096" y="1802104"/>
            <a:ext cx="5802747" cy="1325563"/>
          </a:xfrm>
        </p:spPr>
        <p:txBody>
          <a:bodyPr/>
          <a:lstStyle/>
          <a:p>
            <a:pPr algn="ctr"/>
            <a:r>
              <a:rPr lang="en-GB" sz="7200" dirty="0"/>
              <a:t>The company</a:t>
            </a:r>
            <a:endParaRPr lang="en-GB" sz="7200" dirty="0">
              <a:solidFill>
                <a:schemeClr val="tx1"/>
              </a:solidFill>
            </a:endParaRPr>
          </a:p>
        </p:txBody>
      </p:sp>
      <p:sp>
        <p:nvSpPr>
          <p:cNvPr id="31" name="Slide Number Placeholder 30">
            <a:extLst>
              <a:ext uri="{FF2B5EF4-FFF2-40B4-BE49-F238E27FC236}">
                <a16:creationId xmlns:a16="http://schemas.microsoft.com/office/drawing/2014/main" id="{FCBC728C-EFAC-668A-CCDB-22F1C7F89A1F}"/>
              </a:ext>
            </a:extLst>
          </p:cNvPr>
          <p:cNvSpPr>
            <a:spLocks noGrp="1"/>
          </p:cNvSpPr>
          <p:nvPr>
            <p:ph type="sldNum" sz="quarter" idx="16"/>
          </p:nvPr>
        </p:nvSpPr>
        <p:spPr/>
        <p:txBody>
          <a:bodyPr/>
          <a:lstStyle/>
          <a:p>
            <a:fld id="{B274A2FC-A093-B640-AC38-00CE87D1094B}" type="slidenum">
              <a:rPr lang="en-GB" smtClean="0"/>
              <a:pPr/>
              <a:t>7</a:t>
            </a:fld>
            <a:endParaRPr lang="en-GB" dirty="0"/>
          </a:p>
        </p:txBody>
      </p:sp>
      <p:pic>
        <p:nvPicPr>
          <p:cNvPr id="4" name="Picture 3" descr="A light bulb with a black background&#10;&#10;Description automatically generated">
            <a:extLst>
              <a:ext uri="{FF2B5EF4-FFF2-40B4-BE49-F238E27FC236}">
                <a16:creationId xmlns:a16="http://schemas.microsoft.com/office/drawing/2014/main" id="{98C3D59B-CDC4-6A57-0DBE-DF4C80B855B0}"/>
              </a:ext>
            </a:extLst>
          </p:cNvPr>
          <p:cNvPicPr>
            <a:picLocks noChangeAspect="1"/>
          </p:cNvPicPr>
          <p:nvPr/>
        </p:nvPicPr>
        <p:blipFill>
          <a:blip r:embed="rId2"/>
          <a:stretch>
            <a:fillRect/>
          </a:stretch>
        </p:blipFill>
        <p:spPr>
          <a:xfrm>
            <a:off x="2583569" y="5055896"/>
            <a:ext cx="887580" cy="1249859"/>
          </a:xfrm>
          <a:prstGeom prst="rect">
            <a:avLst/>
          </a:prstGeom>
        </p:spPr>
      </p:pic>
    </p:spTree>
    <p:extLst>
      <p:ext uri="{BB962C8B-B14F-4D97-AF65-F5344CB8AC3E}">
        <p14:creationId xmlns:p14="http://schemas.microsoft.com/office/powerpoint/2010/main" val="212594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B3EDB-5187-5F44-1824-2E7F5204DDC3}"/>
              </a:ext>
            </a:extLst>
          </p:cNvPr>
          <p:cNvSpPr>
            <a:spLocks noGrp="1"/>
          </p:cNvSpPr>
          <p:nvPr>
            <p:ph type="body" sz="quarter" idx="10"/>
          </p:nvPr>
        </p:nvSpPr>
        <p:spPr/>
        <p:txBody>
          <a:bodyPr/>
          <a:lstStyle/>
          <a:p>
            <a:r>
              <a:rPr lang="en-GB" dirty="0"/>
              <a:t>The company</a:t>
            </a:r>
          </a:p>
        </p:txBody>
      </p:sp>
      <p:sp>
        <p:nvSpPr>
          <p:cNvPr id="3" name="Title 2">
            <a:extLst>
              <a:ext uri="{FF2B5EF4-FFF2-40B4-BE49-F238E27FC236}">
                <a16:creationId xmlns:a16="http://schemas.microsoft.com/office/drawing/2014/main" id="{13EF2F50-3C8C-2E72-4D7C-6AB97AD1C6A5}"/>
              </a:ext>
            </a:extLst>
          </p:cNvPr>
          <p:cNvSpPr>
            <a:spLocks noGrp="1"/>
          </p:cNvSpPr>
          <p:nvPr>
            <p:ph type="title"/>
          </p:nvPr>
        </p:nvSpPr>
        <p:spPr>
          <a:xfrm>
            <a:off x="618743" y="814632"/>
            <a:ext cx="6788913" cy="1325563"/>
          </a:xfrm>
        </p:spPr>
        <p:txBody>
          <a:bodyPr/>
          <a:lstStyle/>
          <a:p>
            <a:pPr>
              <a:lnSpc>
                <a:spcPct val="150000"/>
              </a:lnSpc>
            </a:pPr>
            <a:r>
              <a:rPr lang="en-GB" dirty="0"/>
              <a:t>The company</a:t>
            </a:r>
            <a:br>
              <a:rPr lang="en-GB" dirty="0"/>
            </a:br>
            <a:r>
              <a:rPr lang="en-GB" sz="2000" dirty="0">
                <a:solidFill>
                  <a:schemeClr val="accent6"/>
                </a:solidFill>
              </a:rPr>
              <a:t>Find the company online and answer the questions below.</a:t>
            </a:r>
            <a:endParaRPr lang="en-GB" sz="1500" dirty="0">
              <a:solidFill>
                <a:schemeClr val="accent6"/>
              </a:solidFill>
            </a:endParaRPr>
          </a:p>
        </p:txBody>
      </p:sp>
      <p:sp>
        <p:nvSpPr>
          <p:cNvPr id="7" name="Picture Placeholder 6">
            <a:extLst>
              <a:ext uri="{FF2B5EF4-FFF2-40B4-BE49-F238E27FC236}">
                <a16:creationId xmlns:a16="http://schemas.microsoft.com/office/drawing/2014/main" id="{AD2DA8D4-A7C8-ACB4-0345-45A1D5161374}"/>
              </a:ext>
            </a:extLst>
          </p:cNvPr>
          <p:cNvSpPr>
            <a:spLocks noGrp="1"/>
          </p:cNvSpPr>
          <p:nvPr>
            <p:ph type="pic" sz="quarter" idx="15"/>
          </p:nvPr>
        </p:nvSpPr>
        <p:spPr>
          <a:xfrm>
            <a:off x="618743" y="3156703"/>
            <a:ext cx="3360737" cy="1905530"/>
          </a:xfrm>
        </p:spPr>
        <p:txBody>
          <a:bodyPr/>
          <a:lstStyle/>
          <a:p>
            <a:pPr algn="l"/>
            <a:r>
              <a:rPr lang="en-GB"/>
              <a:t>What does the </a:t>
            </a:r>
            <a:r>
              <a:rPr lang="en-GB" dirty="0"/>
              <a:t>company do?</a:t>
            </a:r>
            <a:endParaRPr lang="en-US"/>
          </a:p>
        </p:txBody>
      </p:sp>
      <p:sp>
        <p:nvSpPr>
          <p:cNvPr id="8" name="Picture Placeholder 7">
            <a:extLst>
              <a:ext uri="{FF2B5EF4-FFF2-40B4-BE49-F238E27FC236}">
                <a16:creationId xmlns:a16="http://schemas.microsoft.com/office/drawing/2014/main" id="{E5B3B387-9C01-3CFC-F6B3-F29499EDBAF1}"/>
              </a:ext>
            </a:extLst>
          </p:cNvPr>
          <p:cNvSpPr>
            <a:spLocks noGrp="1"/>
          </p:cNvSpPr>
          <p:nvPr>
            <p:ph type="pic" sz="quarter" idx="16"/>
          </p:nvPr>
        </p:nvSpPr>
        <p:spPr>
          <a:xfrm>
            <a:off x="4377943" y="3156703"/>
            <a:ext cx="3360737" cy="1905530"/>
          </a:xfrm>
        </p:spPr>
        <p:txBody>
          <a:bodyPr/>
          <a:lstStyle/>
          <a:p>
            <a:pPr algn="l"/>
            <a:r>
              <a:rPr lang="en-GB" dirty="0"/>
              <a:t>What’s one thing you like about the company?</a:t>
            </a:r>
            <a:endParaRPr lang="en-US"/>
          </a:p>
        </p:txBody>
      </p:sp>
      <p:sp>
        <p:nvSpPr>
          <p:cNvPr id="9" name="Picture Placeholder 8">
            <a:extLst>
              <a:ext uri="{FF2B5EF4-FFF2-40B4-BE49-F238E27FC236}">
                <a16:creationId xmlns:a16="http://schemas.microsoft.com/office/drawing/2014/main" id="{0A395D73-00B9-10E6-54E5-B7B671EC87DF}"/>
              </a:ext>
            </a:extLst>
          </p:cNvPr>
          <p:cNvSpPr>
            <a:spLocks noGrp="1"/>
          </p:cNvSpPr>
          <p:nvPr>
            <p:ph type="pic" sz="quarter" idx="17"/>
          </p:nvPr>
        </p:nvSpPr>
        <p:spPr>
          <a:xfrm>
            <a:off x="8128676" y="3156703"/>
            <a:ext cx="3360737" cy="1905530"/>
          </a:xfrm>
        </p:spPr>
        <p:txBody>
          <a:bodyPr/>
          <a:lstStyle/>
          <a:p>
            <a:pPr algn="l"/>
            <a:r>
              <a:rPr lang="en-GB" dirty="0"/>
              <a:t>What’s one thing you are confused about or have a question about?</a:t>
            </a:r>
            <a:endParaRPr lang="en-US"/>
          </a:p>
        </p:txBody>
      </p:sp>
      <p:sp>
        <p:nvSpPr>
          <p:cNvPr id="13" name="Slide Number Placeholder 12">
            <a:extLst>
              <a:ext uri="{FF2B5EF4-FFF2-40B4-BE49-F238E27FC236}">
                <a16:creationId xmlns:a16="http://schemas.microsoft.com/office/drawing/2014/main" id="{9D83547F-0FBC-4136-E708-3AC1CDF6CC40}"/>
              </a:ext>
            </a:extLst>
          </p:cNvPr>
          <p:cNvSpPr>
            <a:spLocks noGrp="1"/>
          </p:cNvSpPr>
          <p:nvPr>
            <p:ph type="sldNum" sz="quarter" idx="21"/>
          </p:nvPr>
        </p:nvSpPr>
        <p:spPr/>
        <p:txBody>
          <a:bodyPr/>
          <a:lstStyle/>
          <a:p>
            <a:fld id="{B274A2FC-A093-B640-AC38-00CE87D1094B}" type="slidenum">
              <a:rPr lang="en-GB" smtClean="0"/>
              <a:pPr/>
              <a:t>8</a:t>
            </a:fld>
            <a:endParaRPr lang="en-GB" dirty="0"/>
          </a:p>
        </p:txBody>
      </p:sp>
      <p:pic>
        <p:nvPicPr>
          <p:cNvPr id="26" name="Picture 25">
            <a:extLst>
              <a:ext uri="{FF2B5EF4-FFF2-40B4-BE49-F238E27FC236}">
                <a16:creationId xmlns:a16="http://schemas.microsoft.com/office/drawing/2014/main" id="{202E7A49-68D1-D533-7A6A-28AE4E677D5A}"/>
              </a:ext>
            </a:extLst>
          </p:cNvPr>
          <p:cNvPicPr>
            <a:picLocks noChangeAspect="1"/>
          </p:cNvPicPr>
          <p:nvPr/>
        </p:nvPicPr>
        <p:blipFill>
          <a:blip r:embed="rId2"/>
          <a:srcRect/>
          <a:stretch/>
        </p:blipFill>
        <p:spPr>
          <a:xfrm>
            <a:off x="9157832" y="652271"/>
            <a:ext cx="1271087" cy="1325562"/>
          </a:xfrm>
          <a:prstGeom prst="rect">
            <a:avLst/>
          </a:prstGeom>
        </p:spPr>
      </p:pic>
    </p:spTree>
    <p:extLst>
      <p:ext uri="{BB962C8B-B14F-4D97-AF65-F5344CB8AC3E}">
        <p14:creationId xmlns:p14="http://schemas.microsoft.com/office/powerpoint/2010/main" val="330467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B3EDB-5187-5F44-1824-2E7F5204DDC3}"/>
              </a:ext>
            </a:extLst>
          </p:cNvPr>
          <p:cNvSpPr>
            <a:spLocks noGrp="1"/>
          </p:cNvSpPr>
          <p:nvPr>
            <p:ph type="body" sz="quarter" idx="10"/>
          </p:nvPr>
        </p:nvSpPr>
        <p:spPr/>
        <p:txBody>
          <a:bodyPr/>
          <a:lstStyle/>
          <a:p>
            <a:r>
              <a:rPr lang="en-GB" dirty="0"/>
              <a:t>The company</a:t>
            </a:r>
          </a:p>
        </p:txBody>
      </p:sp>
      <p:sp>
        <p:nvSpPr>
          <p:cNvPr id="3" name="Title 2">
            <a:extLst>
              <a:ext uri="{FF2B5EF4-FFF2-40B4-BE49-F238E27FC236}">
                <a16:creationId xmlns:a16="http://schemas.microsoft.com/office/drawing/2014/main" id="{13EF2F50-3C8C-2E72-4D7C-6AB97AD1C6A5}"/>
              </a:ext>
            </a:extLst>
          </p:cNvPr>
          <p:cNvSpPr>
            <a:spLocks noGrp="1"/>
          </p:cNvSpPr>
          <p:nvPr>
            <p:ph type="title"/>
          </p:nvPr>
        </p:nvSpPr>
        <p:spPr>
          <a:xfrm>
            <a:off x="618743" y="814632"/>
            <a:ext cx="6788913" cy="1325563"/>
          </a:xfrm>
        </p:spPr>
        <p:txBody>
          <a:bodyPr/>
          <a:lstStyle/>
          <a:p>
            <a:pPr>
              <a:lnSpc>
                <a:spcPct val="150000"/>
              </a:lnSpc>
            </a:pPr>
            <a:r>
              <a:rPr lang="en-GB" dirty="0"/>
              <a:t>The company</a:t>
            </a:r>
            <a:br>
              <a:rPr lang="en-GB" dirty="0"/>
            </a:br>
            <a:r>
              <a:rPr lang="en-GB" sz="2000" dirty="0">
                <a:solidFill>
                  <a:schemeClr val="accent6"/>
                </a:solidFill>
              </a:rPr>
              <a:t>Find the company online and answer the questions below.</a:t>
            </a:r>
            <a:endParaRPr lang="en-GB" sz="1500" dirty="0">
              <a:solidFill>
                <a:schemeClr val="accent6"/>
              </a:solidFill>
            </a:endParaRPr>
          </a:p>
        </p:txBody>
      </p:sp>
      <p:sp>
        <p:nvSpPr>
          <p:cNvPr id="7" name="Picture Placeholder 6">
            <a:extLst>
              <a:ext uri="{FF2B5EF4-FFF2-40B4-BE49-F238E27FC236}">
                <a16:creationId xmlns:a16="http://schemas.microsoft.com/office/drawing/2014/main" id="{AD2DA8D4-A7C8-ACB4-0345-45A1D5161374}"/>
              </a:ext>
            </a:extLst>
          </p:cNvPr>
          <p:cNvSpPr>
            <a:spLocks noGrp="1"/>
          </p:cNvSpPr>
          <p:nvPr>
            <p:ph type="pic" sz="quarter" idx="15"/>
          </p:nvPr>
        </p:nvSpPr>
        <p:spPr>
          <a:xfrm>
            <a:off x="618743" y="3156703"/>
            <a:ext cx="3360737" cy="1905530"/>
          </a:xfrm>
        </p:spPr>
        <p:txBody>
          <a:bodyPr/>
          <a:lstStyle/>
          <a:p>
            <a:pPr algn="l"/>
            <a:r>
              <a:rPr lang="en-GB" dirty="0"/>
              <a:t>How many people work there?</a:t>
            </a:r>
          </a:p>
        </p:txBody>
      </p:sp>
      <p:sp>
        <p:nvSpPr>
          <p:cNvPr id="8" name="Picture Placeholder 7">
            <a:extLst>
              <a:ext uri="{FF2B5EF4-FFF2-40B4-BE49-F238E27FC236}">
                <a16:creationId xmlns:a16="http://schemas.microsoft.com/office/drawing/2014/main" id="{E5B3B387-9C01-3CFC-F6B3-F29499EDBAF1}"/>
              </a:ext>
            </a:extLst>
          </p:cNvPr>
          <p:cNvSpPr>
            <a:spLocks noGrp="1"/>
          </p:cNvSpPr>
          <p:nvPr>
            <p:ph type="pic" sz="quarter" idx="16"/>
          </p:nvPr>
        </p:nvSpPr>
        <p:spPr>
          <a:xfrm>
            <a:off x="4377943" y="3156703"/>
            <a:ext cx="3360737" cy="1905530"/>
          </a:xfrm>
        </p:spPr>
        <p:txBody>
          <a:bodyPr/>
          <a:lstStyle/>
          <a:p>
            <a:pPr algn="l"/>
            <a:r>
              <a:rPr lang="en-GB" dirty="0"/>
              <a:t>Do they offer work experience?</a:t>
            </a:r>
          </a:p>
        </p:txBody>
      </p:sp>
      <p:sp>
        <p:nvSpPr>
          <p:cNvPr id="9" name="Picture Placeholder 8">
            <a:extLst>
              <a:ext uri="{FF2B5EF4-FFF2-40B4-BE49-F238E27FC236}">
                <a16:creationId xmlns:a16="http://schemas.microsoft.com/office/drawing/2014/main" id="{0A395D73-00B9-10E6-54E5-B7B671EC87DF}"/>
              </a:ext>
            </a:extLst>
          </p:cNvPr>
          <p:cNvSpPr>
            <a:spLocks noGrp="1"/>
          </p:cNvSpPr>
          <p:nvPr>
            <p:ph type="pic" sz="quarter" idx="17"/>
          </p:nvPr>
        </p:nvSpPr>
        <p:spPr>
          <a:xfrm>
            <a:off x="8128676" y="3156703"/>
            <a:ext cx="3360737" cy="1905530"/>
          </a:xfrm>
        </p:spPr>
        <p:txBody>
          <a:bodyPr/>
          <a:lstStyle/>
          <a:p>
            <a:pPr algn="l"/>
            <a:r>
              <a:rPr lang="en-GB" dirty="0"/>
              <a:t>Do they have an apprenticeship or a traineeship for young people?</a:t>
            </a:r>
          </a:p>
        </p:txBody>
      </p:sp>
      <p:sp>
        <p:nvSpPr>
          <p:cNvPr id="13" name="Slide Number Placeholder 12">
            <a:extLst>
              <a:ext uri="{FF2B5EF4-FFF2-40B4-BE49-F238E27FC236}">
                <a16:creationId xmlns:a16="http://schemas.microsoft.com/office/drawing/2014/main" id="{9D83547F-0FBC-4136-E708-3AC1CDF6CC40}"/>
              </a:ext>
            </a:extLst>
          </p:cNvPr>
          <p:cNvSpPr>
            <a:spLocks noGrp="1"/>
          </p:cNvSpPr>
          <p:nvPr>
            <p:ph type="sldNum" sz="quarter" idx="21"/>
          </p:nvPr>
        </p:nvSpPr>
        <p:spPr/>
        <p:txBody>
          <a:bodyPr/>
          <a:lstStyle/>
          <a:p>
            <a:fld id="{B274A2FC-A093-B640-AC38-00CE87D1094B}" type="slidenum">
              <a:rPr lang="en-GB" smtClean="0"/>
              <a:pPr/>
              <a:t>9</a:t>
            </a:fld>
            <a:endParaRPr lang="en-GB" dirty="0"/>
          </a:p>
        </p:txBody>
      </p:sp>
      <p:pic>
        <p:nvPicPr>
          <p:cNvPr id="5" name="Picture 4">
            <a:extLst>
              <a:ext uri="{FF2B5EF4-FFF2-40B4-BE49-F238E27FC236}">
                <a16:creationId xmlns:a16="http://schemas.microsoft.com/office/drawing/2014/main" id="{24C5FFC8-87C9-79A7-5282-A5DDB836293D}"/>
              </a:ext>
            </a:extLst>
          </p:cNvPr>
          <p:cNvPicPr>
            <a:picLocks noChangeAspect="1"/>
          </p:cNvPicPr>
          <p:nvPr/>
        </p:nvPicPr>
        <p:blipFill>
          <a:blip r:embed="rId2"/>
          <a:srcRect/>
          <a:stretch/>
        </p:blipFill>
        <p:spPr>
          <a:xfrm>
            <a:off x="9278431" y="521531"/>
            <a:ext cx="1211678" cy="1911763"/>
          </a:xfrm>
          <a:prstGeom prst="rect">
            <a:avLst/>
          </a:prstGeom>
        </p:spPr>
      </p:pic>
    </p:spTree>
    <p:extLst>
      <p:ext uri="{BB962C8B-B14F-4D97-AF65-F5344CB8AC3E}">
        <p14:creationId xmlns:p14="http://schemas.microsoft.com/office/powerpoint/2010/main" val="599068497"/>
      </p:ext>
    </p:extLst>
  </p:cSld>
  <p:clrMapOvr>
    <a:masterClrMapping/>
  </p:clrMapOvr>
</p:sld>
</file>

<file path=ppt/theme/theme1.xml><?xml version="1.0" encoding="utf-8"?>
<a:theme xmlns:a="http://schemas.openxmlformats.org/drawingml/2006/main" name="Office Theme">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Magic Breakfast">
      <a:dk1>
        <a:srgbClr val="FFA300"/>
      </a:dk1>
      <a:lt1>
        <a:srgbClr val="FFFFFF"/>
      </a:lt1>
      <a:dk2>
        <a:srgbClr val="262424"/>
      </a:dk2>
      <a:lt2>
        <a:srgbClr val="FFECA6"/>
      </a:lt2>
      <a:accent1>
        <a:srgbClr val="FFCD1C"/>
      </a:accent1>
      <a:accent2>
        <a:srgbClr val="C70E58"/>
      </a:accent2>
      <a:accent3>
        <a:srgbClr val="34447F"/>
      </a:accent3>
      <a:accent4>
        <a:srgbClr val="00A69C"/>
      </a:accent4>
      <a:accent5>
        <a:srgbClr val="4F91D1"/>
      </a:accent5>
      <a:accent6>
        <a:srgbClr val="BF3216"/>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A4056B737FA74EA41FCF2386747AF7" ma:contentTypeVersion="20" ma:contentTypeDescription="Create a new document." ma:contentTypeScope="" ma:versionID="3da7daf2322acd05bc04ece436946a21">
  <xsd:schema xmlns:xsd="http://www.w3.org/2001/XMLSchema" xmlns:xs="http://www.w3.org/2001/XMLSchema" xmlns:p="http://schemas.microsoft.com/office/2006/metadata/properties" xmlns:ns2="e091a264-6627-408d-a069-9202b5473e86" xmlns:ns3="7e64b43c-e6d5-4be0-8750-c07c44f96bba" xmlns:ns4="e382ba59-4406-4326-bb87-b6253580ffac" targetNamespace="http://schemas.microsoft.com/office/2006/metadata/properties" ma:root="true" ma:fieldsID="4af405db444d4d660a09bbbb4100902c" ns2:_="" ns3:_="" ns4:_="">
    <xsd:import namespace="e091a264-6627-408d-a069-9202b5473e86"/>
    <xsd:import namespace="7e64b43c-e6d5-4be0-8750-c07c44f96bba"/>
    <xsd:import namespace="e382ba59-4406-4326-bb87-b6253580ffac"/>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91a264-6627-408d-a069-9202b5473e8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24626428-9c49-4729-8c2d-581b487f79c9}" ma:internalName="TaxCatchAll" ma:showField="CatchAllData" ma:web="e091a264-6627-408d-a069-9202b5473e8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e64b43c-e6d5-4be0-8750-c07c44f96bba"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382ba59-4406-4326-bb87-b6253580ffa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98b5b3a-6ceb-4ec4-a5a6-eb3f03af6c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82ba59-4406-4326-bb87-b6253580ffac">
      <Terms xmlns="http://schemas.microsoft.com/office/infopath/2007/PartnerControls"/>
    </lcf76f155ced4ddcb4097134ff3c332f>
    <TaxCatchAll xmlns="e091a264-6627-408d-a069-9202b5473e86" xsi:nil="true"/>
    <SharedWithUsers xmlns="e091a264-6627-408d-a069-9202b5473e86">
      <UserInfo>
        <DisplayName>Kathryn Sayers</DisplayName>
        <AccountId>277</AccountId>
        <AccountType/>
      </UserInfo>
    </SharedWithUsers>
  </documentManagement>
</p:properties>
</file>

<file path=customXml/itemProps1.xml><?xml version="1.0" encoding="utf-8"?>
<ds:datastoreItem xmlns:ds="http://schemas.openxmlformats.org/officeDocument/2006/customXml" ds:itemID="{73B20046-E046-44B8-9178-ED07BC346CD3}">
  <ds:schemaRefs>
    <ds:schemaRef ds:uri="http://schemas.microsoft.com/sharepoint/v3/contenttype/forms"/>
  </ds:schemaRefs>
</ds:datastoreItem>
</file>

<file path=customXml/itemProps2.xml><?xml version="1.0" encoding="utf-8"?>
<ds:datastoreItem xmlns:ds="http://schemas.openxmlformats.org/officeDocument/2006/customXml" ds:itemID="{A954681D-1EA9-4A72-8969-0597F2763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91a264-6627-408d-a069-9202b5473e86"/>
    <ds:schemaRef ds:uri="7e64b43c-e6d5-4be0-8750-c07c44f96bba"/>
    <ds:schemaRef ds:uri="e382ba59-4406-4326-bb87-b6253580ff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00269D-AB40-41E2-A95B-C0FBB4285A9F}">
  <ds:schemaRefs>
    <ds:schemaRef ds:uri="http://purl.org/dc/terms/"/>
    <ds:schemaRef ds:uri="7e64b43c-e6d5-4be0-8750-c07c44f96bba"/>
    <ds:schemaRef ds:uri="http://purl.org/dc/elements/1.1/"/>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e382ba59-4406-4326-bb87-b6253580ffac"/>
    <ds:schemaRef ds:uri="e091a264-6627-408d-a069-9202b5473e86"/>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474</TotalTime>
  <Words>1144</Words>
  <Application>Microsoft Office PowerPoint</Application>
  <PresentationFormat>Widescreen</PresentationFormat>
  <Paragraphs>117</Paragraphs>
  <Slides>17</Slides>
  <Notes>0</Notes>
  <HiddenSlides>0</HiddenSlides>
  <MMClips>0</MMClips>
  <ScaleCrop>false</ScaleCrop>
  <HeadingPairs>
    <vt:vector size="4" baseType="variant">
      <vt:variant>
        <vt:lpstr>Theme</vt:lpstr>
      </vt:variant>
      <vt:variant>
        <vt:i4>8</vt:i4>
      </vt:variant>
      <vt:variant>
        <vt:lpstr>Slide Titles</vt:lpstr>
      </vt:variant>
      <vt:variant>
        <vt:i4>17</vt:i4>
      </vt:variant>
    </vt:vector>
  </HeadingPairs>
  <TitlesOfParts>
    <vt:vector size="25" baseType="lpstr">
      <vt:lpstr>Office Theme</vt:lpstr>
      <vt:lpstr>Custom Design</vt:lpstr>
      <vt:lpstr>5_Custom Design</vt:lpstr>
      <vt:lpstr>1_Custom Design</vt:lpstr>
      <vt:lpstr>2_Custom Design</vt:lpstr>
      <vt:lpstr>3_Custom Design</vt:lpstr>
      <vt:lpstr>4_Custom Design</vt:lpstr>
      <vt:lpstr>6_Custom Design</vt:lpstr>
      <vt:lpstr>Aspiration Day</vt:lpstr>
      <vt:lpstr>What is an  Aspiration Day?</vt:lpstr>
      <vt:lpstr>Employment – what does it mean?</vt:lpstr>
      <vt:lpstr>Key vocabulary</vt:lpstr>
      <vt:lpstr>Key vocabulary</vt:lpstr>
      <vt:lpstr>Key vocabulary - answers</vt:lpstr>
      <vt:lpstr>The company</vt:lpstr>
      <vt:lpstr>The company Find the company online and answer the questions below.</vt:lpstr>
      <vt:lpstr>The company Find the company online and answer the questions below.</vt:lpstr>
      <vt:lpstr>Your questions</vt:lpstr>
      <vt:lpstr>Questions For your volunteers</vt:lpstr>
      <vt:lpstr>Your categories of questions</vt:lpstr>
      <vt:lpstr>Here are some extra questions – would you like to use any of them?</vt:lpstr>
      <vt:lpstr>Pro-tips 1. Sometimes, it's easy to ask a question and then start thinking about the next one, without really hearing what the volunteer is saying. You will have the questions in front of you, so don't worry too much about what you're going to ask next. Instead, focus on what the volunteer is saying   2. Ask each volunteer if they’ve already been asked questions from a category. If so, pick a different category to discuss so that the conversations can remain interesting and fun!</vt:lpstr>
      <vt:lpstr>Sharing who you are with the volunteers</vt:lpstr>
      <vt:lpstr>Who you are</vt:lpstr>
      <vt:lpstr>Here are some questions your volunteers might ask you. Pick 3 and practice answering them.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Clowes</dc:creator>
  <cp:lastModifiedBy>Gabriela Petrova</cp:lastModifiedBy>
  <cp:revision>103</cp:revision>
  <dcterms:created xsi:type="dcterms:W3CDTF">2024-02-08T13:14:59Z</dcterms:created>
  <dcterms:modified xsi:type="dcterms:W3CDTF">2026-02-16T21:17:45Z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0x010100FAA4056B737FA74EA41FCF2386747AF7</vt:lpwstr>
  </property>
  <property fmtid="{D5CDD505-2E9C-101B-9397-08002B2CF9AE}" pid="3" name="MediaServiceImageTags">
    <vt:lpwstr/>
  </property>
</Properties>
</file>